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16KFSRewH5UFBI1McQtKVCfRq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db04d64f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db04d64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db04d64f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db04d64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db04d64f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db04d64f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db04d64f1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db04d64f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db04d64f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db04d64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9dc569e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9dc569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a818d3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da818d3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imss.ssec.wisc.edu/csppgeo/" TargetMode="External"/><Relationship Id="rId4" Type="http://schemas.openxmlformats.org/officeDocument/2006/relationships/hyperlink" Target="https://geosphere.ssec.wisc.edu/" TargetMode="External"/><Relationship Id="rId5" Type="http://schemas.openxmlformats.org/officeDocument/2006/relationships/hyperlink" Target="https://www.ssec.wisc.edu/meetings/cspp/2022-meetin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ventsforce.net/eumetsat/30/home" TargetMode="External"/><Relationship Id="rId4" Type="http://schemas.openxmlformats.org/officeDocument/2006/relationships/hyperlink" Target="https://www.eumetsat.int/mtg-test-data" TargetMode="External"/><Relationship Id="rId5" Type="http://schemas.openxmlformats.org/officeDocument/2006/relationships/hyperlink" Target="https://www.eumetsat.int/eps-sg-user-test-dat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sec.wisc.edu/~jimd/Singularity/Singularity_Pattern_Practice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wp-saf.eumetsat.int/monitoring/ears_mon/DBNet_station_statu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578898"/>
            <a:ext cx="9144000" cy="897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/>
              <a:t>Products and Software Working Group</a:t>
            </a:r>
            <a:br>
              <a:rPr lang="en-US" sz="3200"/>
            </a:br>
            <a:r>
              <a:rPr lang="en-US" sz="3200"/>
              <a:t>Interim Meeting, 23 March 2022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298275" y="1664423"/>
            <a:ext cx="9595449" cy="436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Agenda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Software packages status updates (AAPP, IRSPP, MWIPP, CSPP, IMAPP, FY3, …)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Update on JPSS-2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Update on Geo-XO follow-on to GOES-R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Preparations for MTG and EPS-SG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Software packaging including the use of containers (e.g. Docker, Singularity, Podman)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DBNet developments including new monitoring pages and interactions with NWP group on VIIRS clusters on CrIS footprint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PC representation of hyperspectral radiances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PSWG web pages (move to WordPress)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Any other PSWG action items not already covered in the discussion, or topics for next ITSC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1db04d64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52400"/>
            <a:ext cx="945173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1db04d64f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52400"/>
            <a:ext cx="9008512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1db04d64f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9314562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1db04d64f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9390503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1db04d64f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942784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PC representation of hyperspectral radiances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Relevant action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Action PSWG-2: PSWG co-chairs to monitor developments in PC representation, liaising with the ASWG, and report back to PSWG at the next ITSC.</a:t>
            </a:r>
            <a:br>
              <a:rPr i="1" lang="en-US"/>
            </a:br>
            <a:endParaRPr i="1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CrIS SDR hybrid PCA development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PSWG web pages (move to WordPress)</a:t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Leanne: “</a:t>
            </a:r>
            <a:r>
              <a:rPr lang="en-US"/>
              <a:t>We are going to redesign the ITWG site and move it into WordPress BEFORE the next ITSC”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Any other PSWG action items not already covered in the discussion, or topics for next ITSC</a:t>
            </a:r>
            <a:endParaRPr/>
          </a:p>
        </p:txBody>
      </p:sp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Relevant actions and recommendations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Action PSWG-3: Nathalie Selbach, and others in PSWG who are able to do so, to test new NOAA/CLASS access options, including cloud access, and report back to PSWG.</a:t>
            </a:r>
            <a:endParaRPr i="1"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Recommendation PSWG-1: NOAA, JAXA and the CSPP team to continue exploring ways in which the AMSR-2 level 1 software and direct broadcast transmission availability could be shared with DB users.</a:t>
            </a:r>
            <a:endParaRPr i="1"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Recommendation PSWG-4 to Agencies: Costs to users should be considered when migrating software and data distribution to the cloud. </a:t>
            </a:r>
            <a:endParaRPr i="1"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Recommendation PSWG-5 to Agencies: Users should continue to have free access to satellite data. </a:t>
            </a:r>
            <a:endParaRPr i="1"/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Completed actions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Action PSWG-6: PSWG co-chairs to provide feedback on the High Level Priority Plan and CGMS Best Practices document to ITWG co-chairs by end 2021.</a:t>
            </a:r>
            <a:endParaRPr i="1"/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i="1" lang="en-US"/>
              <a:t>New Action PSWG-7: Paul Menzel and Tony Reale to send a few sentences summarising their validation studies to the PSWG co-chairs, for inclusion in High Level Priority Plan feedback.</a:t>
            </a:r>
            <a:endParaRPr i="1"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Additional topics?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Software packages status updates (AAPP, IRSPP, MWIPP, CSPP, IMAPP, FY3, …)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Relevant recommendations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Recommendation PSWG-2: Software providers should, where possible, offer their software with a choice of either pre-built binaries or source code.</a:t>
            </a:r>
            <a:endParaRPr i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Recommendation PSWG-3 to Software Providers: For software that will be built from source by the user, software providers should list recommended versions of required external (COTS) libraries.</a:t>
            </a:r>
            <a:endParaRPr i="1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e9dc569e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NWP SAF processors update</a:t>
            </a:r>
            <a:endParaRPr sz="3400"/>
          </a:p>
        </p:txBody>
      </p:sp>
      <p:sp>
        <p:nvSpPr>
          <p:cNvPr id="97" name="Google Shape;97;g11e9dc569e5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AAPP v8: </a:t>
            </a:r>
            <a:r>
              <a:rPr lang="en-US" sz="2400"/>
              <a:t>Continuing approximately 6-monthly minor releases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AAPP v9: </a:t>
            </a:r>
            <a:r>
              <a:rPr lang="en-US" sz="2400"/>
              <a:t>Will handle pre-processing for MWS and IASI-NG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IRSPP: </a:t>
            </a:r>
            <a:r>
              <a:rPr i="1" lang="en-US" sz="2400">
                <a:solidFill>
                  <a:srgbClr val="00B050"/>
                </a:solidFill>
              </a:rPr>
              <a:t>Version 1.0 released</a:t>
            </a:r>
            <a:r>
              <a:rPr lang="en-US" sz="2400"/>
              <a:t>. Supports small sample of MTG-IRS test data released by EUMETSAT in Dec 2019. Expect more test data later in 2022.</a:t>
            </a:r>
            <a:endParaRPr sz="24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/>
              <a:t>Available as source or executables built on Red Hat 7 (noting action PSWG-2)</a:t>
            </a:r>
            <a:endParaRPr i="1"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/>
              <a:t>Feedback welcome! What features would you like to see in IRSPP v2?</a:t>
            </a:r>
            <a:endParaRPr i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MWIPP:</a:t>
            </a:r>
            <a:r>
              <a:rPr lang="en-US" sz="2400"/>
              <a:t> </a:t>
            </a:r>
            <a:r>
              <a:rPr i="1" lang="en-US" sz="2400">
                <a:solidFill>
                  <a:srgbClr val="00B050"/>
                </a:solidFill>
              </a:rPr>
              <a:t>Version 1.1 released</a:t>
            </a:r>
            <a:r>
              <a:rPr lang="en-US" sz="2400"/>
              <a:t>. Supports MWI and ICI test data released by EUMETSAT in Jan 2021</a:t>
            </a:r>
            <a:endParaRPr sz="24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/>
              <a:t>Includes mapping ICI to MWI to create a 39-channel super-instrument</a:t>
            </a:r>
            <a:endParaRPr i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EPS-SG level 1 processors:</a:t>
            </a:r>
            <a:r>
              <a:rPr lang="en-US" sz="2400"/>
              <a:t> Being procured by EUMETSAT. No details available yet. First beta release ~6 months before launch of Metop-SG-A1 (i.e. second half 2023)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a818d37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CSPP Geo update</a:t>
            </a:r>
            <a:endParaRPr/>
          </a:p>
        </p:txBody>
      </p:sp>
      <p:sp>
        <p:nvSpPr>
          <p:cNvPr id="103" name="Google Shape;103;g11da818d37d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b="1" lang="en-US"/>
              <a:t>GOES-18</a:t>
            </a:r>
            <a:r>
              <a:rPr lang="en-US" sz="3058"/>
              <a:t> </a:t>
            </a:r>
            <a:r>
              <a:rPr lang="en-US" sz="2658"/>
              <a:t>was launched 1 Mar 2022</a:t>
            </a:r>
            <a:r>
              <a:rPr lang="en-US" sz="3058"/>
              <a:t>, </a:t>
            </a:r>
            <a:r>
              <a:rPr lang="en-US"/>
              <a:t>and</a:t>
            </a:r>
            <a:r>
              <a:rPr lang="en-US"/>
              <a:t> is planned to become the operational GOES-West satellite on an accelerated schedule due to the GOES-17 ABI cooling issues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In the meantime, as a mitigation an “interleaved” GOES-West GRB stream, consisting of ABI data from GOES-18 and other instrument data from GOES-17, </a:t>
            </a:r>
            <a:r>
              <a:rPr lang="en-US"/>
              <a:t>is planned during GOES-17 heating periods starting 1 Aug</a:t>
            </a:r>
            <a:r>
              <a:rPr lang="en-US"/>
              <a:t> </a:t>
            </a:r>
            <a:br>
              <a:rPr lang="en-US"/>
            </a:b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b="1" lang="en-US"/>
              <a:t>GRB (Ingestor) Package: </a:t>
            </a:r>
            <a:r>
              <a:rPr lang="en-US"/>
              <a:t>No known software updates are needed to process GOES-18 data, but any required updates and configuration recommendations will be issued following interleaving testing in May</a:t>
            </a:r>
            <a:br>
              <a:rPr lang="en-US"/>
            </a:b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b="1" lang="en-US"/>
              <a:t>Advanced Baseline Imager (ABI) Level 2 Package (AITF)</a:t>
            </a:r>
            <a:endParaRPr b="1"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Version 2.0 beta was released in Jan 2022: adds Derived Motion Winds, Low Cloud / Fog, GOES-17 support for some products, transition to NOAA enterprise algorithms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An update adding preliminary support for GOES-18 is planned in June 2022</a:t>
            </a:r>
            <a:br>
              <a:rPr lang="en-US"/>
            </a:b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b="1" lang="en-US"/>
              <a:t>Gridded GLM v1.0 </a:t>
            </a:r>
            <a:r>
              <a:rPr lang="en-US"/>
              <a:t>planned early this year</a:t>
            </a:r>
            <a:br>
              <a:rPr lang="en-US"/>
            </a:b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b="1" lang="en-US"/>
              <a:t>ABI Flood Mapping </a:t>
            </a:r>
            <a:r>
              <a:rPr lang="en-US"/>
              <a:t>(initial beta) planned early this year</a:t>
            </a:r>
            <a:br>
              <a:rPr lang="en-US"/>
            </a:b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 sz="2800"/>
              <a:t>All software, documentation and test data are available on the CSPP Geo website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https://cimss.ssec.wisc.edu/csppgeo/</a:t>
            </a:r>
            <a:br>
              <a:rPr lang="en-US" sz="2800"/>
            </a:br>
            <a:endParaRPr sz="2800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b="1" lang="en-US" sz="2800"/>
              <a:t>GeoSphere real-time website</a:t>
            </a:r>
            <a:r>
              <a:rPr b="1" lang="en-US"/>
              <a:t>:</a:t>
            </a:r>
            <a:r>
              <a:rPr lang="en-US"/>
              <a:t> currently adding</a:t>
            </a:r>
            <a:r>
              <a:rPr lang="en-US" sz="2800"/>
              <a:t> </a:t>
            </a:r>
            <a:r>
              <a:rPr lang="en-US"/>
              <a:t>GOES-17, additional</a:t>
            </a:r>
            <a:r>
              <a:rPr lang="en-US" sz="2800"/>
              <a:t> near real-time ABI imagery processed with CSPP Geo software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https://geosphere.ssec.wisc.edu/</a:t>
            </a:r>
            <a:endParaRPr/>
          </a:p>
        </p:txBody>
      </p:sp>
      <p:sp>
        <p:nvSpPr>
          <p:cNvPr id="104" name="Google Shape;104;g11da818d37d_0_0"/>
          <p:cNvSpPr txBox="1"/>
          <p:nvPr/>
        </p:nvSpPr>
        <p:spPr>
          <a:xfrm>
            <a:off x="6406500" y="365125"/>
            <a:ext cx="5061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The 2022 CSPP Users’ Group Meeting</a:t>
            </a:r>
            <a:r>
              <a:rPr lang="en-US" sz="1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will be held in Madison, Wisconsin on 21 -23 June 2022. Registration and abstract submission are now open: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https://www.ssec.wisc.edu/meetings/cspp/2022-meeting/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Update on JPSS-2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Update on Geo-XO follow-on to GOES-R</a:t>
            </a:r>
            <a:br>
              <a:rPr lang="en-US"/>
            </a:b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913" y="1449513"/>
            <a:ext cx="9128474" cy="510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Preparations for MTG and EPS-SG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EUMETSAT are organising </a:t>
            </a:r>
            <a:r>
              <a:rPr b="1" i="1" lang="en-US"/>
              <a:t>User Days </a:t>
            </a:r>
            <a:r>
              <a:rPr lang="en-US"/>
              <a:t>on its next-generation satellite programmes, 31 May – 2 June 2022</a:t>
            </a:r>
            <a:endParaRPr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https://www.eventsforce.net/eumetsat/30/home</a:t>
            </a:r>
            <a:endParaRPr sz="2400" u="sng">
              <a:solidFill>
                <a:schemeClr val="hlink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The meeting is </a:t>
            </a:r>
            <a:r>
              <a:rPr i="1" lang="en-US" sz="2400"/>
              <a:t>by invitation</a:t>
            </a:r>
            <a:r>
              <a:rPr lang="en-US" sz="2400"/>
              <a:t>, but if PSWG members have particular requests or questions, Nigel would be happy to raise those points at the meeting.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EUMETSAT have made available a number of test datasets. Expect more in the next year:</a:t>
            </a:r>
            <a:endParaRPr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https://www.eumetsat.int/mtg-test-data</a:t>
            </a:r>
            <a:endParaRPr sz="2400" u="sng">
              <a:solidFill>
                <a:schemeClr val="hlink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https://www.eumetsat.int/eps-sg-user-test-data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Software packaging including the use of containers (e.g. Docker, Singularity, Podman)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Relevant actions and recommendations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Action PSWG-4: CSPP and IMAPP teams to share UW/SSEC/CIMSS experiences on working with containers (Docker, Podman, Singularity), including lessons learnt, via the PSWG web site.</a:t>
            </a:r>
            <a:endParaRPr i="1"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Action PSWG-5: CSPP and IMAPP teams to provide information on running Linux packages in Windows, via the PSWG web site.</a:t>
            </a:r>
            <a:endParaRPr i="1"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Recommendation PSWG-6 to Software Providers: Software providers are encouraged to provide and test software in a cloud-ready format</a:t>
            </a:r>
            <a:br>
              <a:rPr i="1" lang="en-US"/>
            </a:b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Jim Davies: Develop / Deploy with Singularity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https://www.ssec.wisc.edu/~jimd/Singularity/Singularity_Pattern_Practice.pdf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DBNet developments including new monitoring pages and interactions with NWP group on VIIRS clusters on CrIS footprint</a:t>
            </a:r>
            <a:endParaRPr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838200" y="1825625"/>
            <a:ext cx="10515600" cy="49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Relevant action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New Action PSWG-1: PSWG co-chairs to liaise with the ASWG and NWPWG co-chairs with the aim of agreeing a coordinated approach to the cluster analysis of VIIRS radiances on the CrIS footprint.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VIIRS clusters on CrIS field of view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DBNet alternative data distribution via WIS (potentially allows full-channel products - Liam following this up)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DBNet traffic light system and email alert system: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https://nwp-saf.eumetsat.int/monitoring/ears_mon/DBNet_station_status.html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New IASI monitoring pages from Meteo-France (Mathieu Asseray and colleagues) - </a:t>
            </a:r>
            <a:r>
              <a:rPr i="1" lang="en-US">
                <a:solidFill>
                  <a:srgbClr val="0000FF"/>
                </a:solidFill>
              </a:rPr>
              <a:t>following slides</a:t>
            </a:r>
            <a:endParaRPr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2022-03-21T20:48:43Z</dcterms:created>
  <dc:creator>Graeme Martin</dc:creator>
</cp:coreProperties>
</file>