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6.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20" r:id="rId1"/>
    <p:sldMasterId id="2147483721" r:id="rId2"/>
    <p:sldMasterId id="2147483722" r:id="rId3"/>
    <p:sldMasterId id="2147483723" r:id="rId4"/>
    <p:sldMasterId id="2147483724" r:id="rId5"/>
    <p:sldMasterId id="2147483725" r:id="rId6"/>
    <p:sldMasterId id="2147483726" r:id="rId7"/>
  </p:sldMasterIdLst>
  <p:notesMasterIdLst>
    <p:notesMasterId r:id="rId35"/>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Lst>
  <p:sldSz cx="12192000" cy="6858000"/>
  <p:notesSz cx="6858000" cy="9144000"/>
  <p:embeddedFontLst>
    <p:embeddedFont>
      <p:font typeface="Arial Black" panose="020B0604020202020204" pitchFamily="34" charset="0"/>
      <p:regular r:id="rId36"/>
      <p:bold r:id="rId37"/>
    </p:embeddedFont>
    <p:embeddedFont>
      <p:font typeface="Calibri" panose="020F0502020204030204" pitchFamily="34" charset="0"/>
      <p:regular r:id="rId38"/>
      <p:bold r:id="rId39"/>
      <p:italic r:id="rId40"/>
      <p:boldItalic r:id="rId41"/>
    </p:embeddedFont>
    <p:embeddedFont>
      <p:font typeface="Candara" panose="020E0502030303020204" pitchFamily="34" charset="0"/>
      <p:regular r:id="rId42"/>
      <p:bold r:id="rId43"/>
      <p:italic r:id="rId44"/>
      <p:boldItalic r:id="rId4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F613068-5AD1-47E9-B29C-9039BFFC165E}">
  <a:tblStyle styleId="{4F613068-5AD1-47E9-B29C-9039BFFC165E}" styleName="Table_0">
    <a:wholeTbl>
      <a:tcTxStyle b="off" i="off">
        <a:font>
          <a:latin typeface="Arial"/>
          <a:ea typeface="Arial"/>
          <a:cs typeface="Arial"/>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6E9F0"/>
          </a:solidFill>
        </a:fill>
      </a:tcStyle>
    </a:wholeTbl>
    <a:band1H>
      <a:tcTxStyle/>
      <a:tcStyle>
        <a:tcBdr/>
        <a:fill>
          <a:solidFill>
            <a:srgbClr val="CACFE0"/>
          </a:solidFill>
        </a:fill>
      </a:tcStyle>
    </a:band1H>
    <a:band2H>
      <a:tcTxStyle/>
      <a:tcStyle>
        <a:tcBdr/>
      </a:tcStyle>
    </a:band2H>
    <a:band1V>
      <a:tcTxStyle/>
      <a:tcStyle>
        <a:tcBdr/>
        <a:fill>
          <a:solidFill>
            <a:srgbClr val="CACFE0"/>
          </a:solidFill>
        </a:fill>
      </a:tcStyle>
    </a:band1V>
    <a:band2V>
      <a:tcTxStyle/>
      <a:tcStyle>
        <a:tcBdr/>
      </a:tcStyle>
    </a:band2V>
    <a:lastCol>
      <a:tcTxStyle b="on" i="off">
        <a:font>
          <a:latin typeface="Arial"/>
          <a:ea typeface="Arial"/>
          <a:cs typeface="Arial"/>
        </a:font>
        <a:schemeClr val="lt1"/>
      </a:tcTxStyle>
      <a:tcStyle>
        <a:tcBdr/>
        <a:fill>
          <a:solidFill>
            <a:schemeClr val="accent1"/>
          </a:solidFill>
        </a:fill>
      </a:tcStyle>
    </a:lastCol>
    <a:firstCol>
      <a:tcTxStyle b="on" i="off">
        <a:font>
          <a:latin typeface="Arial"/>
          <a:ea typeface="Arial"/>
          <a:cs typeface="Arial"/>
        </a:font>
        <a:schemeClr val="lt1"/>
      </a:tcTxStyle>
      <a:tcStyle>
        <a:tcBdr/>
        <a:fill>
          <a:solidFill>
            <a:schemeClr val="accent1"/>
          </a:solidFill>
        </a:fill>
      </a:tcStyle>
    </a:firstCol>
    <a:lastRow>
      <a:tcTxStyle b="on" i="off">
        <a:font>
          <a:latin typeface="Arial"/>
          <a:ea typeface="Arial"/>
          <a:cs typeface="Arial"/>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Arial"/>
          <a:ea typeface="Arial"/>
          <a:cs typeface="Arial"/>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 styleId="{E17F3A2B-7E67-4B53-BF99-EE38E281AE2E}" styleName="Table_1">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9EFF7"/>
          </a:solidFill>
        </a:fill>
      </a:tcStyle>
    </a:wholeTbl>
    <a:band1H>
      <a:tcTxStyle/>
      <a:tcStyle>
        <a:tcBdr/>
        <a:fill>
          <a:solidFill>
            <a:srgbClr val="D0DEEF"/>
          </a:solidFill>
        </a:fill>
      </a:tcStyle>
    </a:band1H>
    <a:band2H>
      <a:tcTxStyle/>
      <a:tcStyle>
        <a:tcBdr/>
      </a:tcStyle>
    </a:band2H>
    <a:band1V>
      <a:tcTxStyle/>
      <a:tcStyle>
        <a:tcBdr/>
        <a:fill>
          <a:solidFill>
            <a:srgbClr val="D0DEEF"/>
          </a:solidFill>
        </a:fill>
      </a:tcStyle>
    </a:band1V>
    <a:band2V>
      <a:tcTxStyle/>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 styleId="{495195F1-F152-44BD-B167-9A760D41533C}" styleName="Table_2">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94694"/>
  </p:normalViewPr>
  <p:slideViewPr>
    <p:cSldViewPr snapToGrid="0" snapToObjects="1">
      <p:cViewPr varScale="1">
        <p:scale>
          <a:sx n="121" d="100"/>
          <a:sy n="121" d="100"/>
        </p:scale>
        <p:origin x="744"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font" Target="fonts/font4.fntdata"/><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font" Target="fonts/font7.fntdata"/><Relationship Id="rId47" Type="http://schemas.openxmlformats.org/officeDocument/2006/relationships/viewProps" Target="view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font" Target="fonts/font10.fntdata"/><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font" Target="fonts/font1.fntdata"/><Relationship Id="rId49" Type="http://schemas.openxmlformats.org/officeDocument/2006/relationships/tableStyles" Target="tableStyle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font" Target="fonts/font9.fntdata"/><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notesMaster" Target="notesMasters/notesMaster1.xml"/><Relationship Id="rId43" Type="http://schemas.openxmlformats.org/officeDocument/2006/relationships/font" Target="fonts/font8.fntdata"/><Relationship Id="rId48" Type="http://schemas.openxmlformats.org/officeDocument/2006/relationships/theme" Target="theme/theme1.xml"/><Relationship Id="rId8" Type="http://schemas.openxmlformats.org/officeDocument/2006/relationships/slide" Target="slides/slide1.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font" Target="fonts/font3.fntdata"/><Relationship Id="rId46" Type="http://schemas.openxmlformats.org/officeDocument/2006/relationships/presProps" Target="presProps.xml"/><Relationship Id="rId20" Type="http://schemas.openxmlformats.org/officeDocument/2006/relationships/slide" Target="slides/slide13.xml"/><Relationship Id="rId41"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3" name="Google Shape;453;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a:p>
        </p:txBody>
      </p:sp>
      <p:sp>
        <p:nvSpPr>
          <p:cNvPr id="454" name="Google Shape;454;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1</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4"/>
        <p:cNvGrpSpPr/>
        <p:nvPr/>
      </p:nvGrpSpPr>
      <p:grpSpPr>
        <a:xfrm>
          <a:off x="0" y="0"/>
          <a:ext cx="0" cy="0"/>
          <a:chOff x="0" y="0"/>
          <a:chExt cx="0" cy="0"/>
        </a:xfrm>
      </p:grpSpPr>
      <p:sp>
        <p:nvSpPr>
          <p:cNvPr id="625" name="Google Shape;625;g11da245d55d_0_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6" name="Google Shape;626;g11da245d55d_0_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27" name="Google Shape;627;g11da245d55d_0_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0"/>
        <p:cNvGrpSpPr/>
        <p:nvPr/>
      </p:nvGrpSpPr>
      <p:grpSpPr>
        <a:xfrm>
          <a:off x="0" y="0"/>
          <a:ext cx="0" cy="0"/>
          <a:chOff x="0" y="0"/>
          <a:chExt cx="0" cy="0"/>
        </a:xfrm>
      </p:grpSpPr>
      <p:sp>
        <p:nvSpPr>
          <p:cNvPr id="631" name="Google Shape;631;g11da245d55d_0_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2" name="Google Shape;632;g11da245d55d_0_1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33" name="Google Shape;633;g11da245d55d_0_1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6"/>
        <p:cNvGrpSpPr/>
        <p:nvPr/>
      </p:nvGrpSpPr>
      <p:grpSpPr>
        <a:xfrm>
          <a:off x="0" y="0"/>
          <a:ext cx="0" cy="0"/>
          <a:chOff x="0" y="0"/>
          <a:chExt cx="0" cy="0"/>
        </a:xfrm>
      </p:grpSpPr>
      <p:sp>
        <p:nvSpPr>
          <p:cNvPr id="637" name="Google Shape;637;g11da245d864_1_15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38" name="Google Shape;638;g11da245d864_1_15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Google Shape;655;g11da245d55d_0_1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656" name="Google Shape;656;g11da245d55d_0_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1"/>
        <p:cNvGrpSpPr/>
        <p:nvPr/>
      </p:nvGrpSpPr>
      <p:grpSpPr>
        <a:xfrm>
          <a:off x="0" y="0"/>
          <a:ext cx="0" cy="0"/>
          <a:chOff x="0" y="0"/>
          <a:chExt cx="0" cy="0"/>
        </a:xfrm>
      </p:grpSpPr>
      <p:sp>
        <p:nvSpPr>
          <p:cNvPr id="662" name="Google Shape;662;g11da245d55d_0_2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63" name="Google Shape;663;g11da245d55d_0_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8"/>
        <p:cNvGrpSpPr/>
        <p:nvPr/>
      </p:nvGrpSpPr>
      <p:grpSpPr>
        <a:xfrm>
          <a:off x="0" y="0"/>
          <a:ext cx="0" cy="0"/>
          <a:chOff x="0" y="0"/>
          <a:chExt cx="0" cy="0"/>
        </a:xfrm>
      </p:grpSpPr>
      <p:sp>
        <p:nvSpPr>
          <p:cNvPr id="669" name="Google Shape;669;g11da245d55d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70" name="Google Shape;670;g11da245d55d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5"/>
        <p:cNvGrpSpPr/>
        <p:nvPr/>
      </p:nvGrpSpPr>
      <p:grpSpPr>
        <a:xfrm>
          <a:off x="0" y="0"/>
          <a:ext cx="0" cy="0"/>
          <a:chOff x="0" y="0"/>
          <a:chExt cx="0" cy="0"/>
        </a:xfrm>
      </p:grpSpPr>
      <p:sp>
        <p:nvSpPr>
          <p:cNvPr id="676" name="Google Shape;676;g11da245d864_1_15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77" name="Google Shape;677;g11da245d864_1_1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3"/>
        <p:cNvGrpSpPr/>
        <p:nvPr/>
      </p:nvGrpSpPr>
      <p:grpSpPr>
        <a:xfrm>
          <a:off x="0" y="0"/>
          <a:ext cx="0" cy="0"/>
          <a:chOff x="0" y="0"/>
          <a:chExt cx="0" cy="0"/>
        </a:xfrm>
      </p:grpSpPr>
      <p:sp>
        <p:nvSpPr>
          <p:cNvPr id="684" name="Google Shape;684;g11da245d864_1_17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85" name="Google Shape;685;g11da245d864_1_17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1"/>
        <p:cNvGrpSpPr/>
        <p:nvPr/>
      </p:nvGrpSpPr>
      <p:grpSpPr>
        <a:xfrm>
          <a:off x="0" y="0"/>
          <a:ext cx="0" cy="0"/>
          <a:chOff x="0" y="0"/>
          <a:chExt cx="0" cy="0"/>
        </a:xfrm>
      </p:grpSpPr>
      <p:sp>
        <p:nvSpPr>
          <p:cNvPr id="692" name="Google Shape;692;g11da245d864_6_17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93" name="Google Shape;693;g11da245d864_6_17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1"/>
        <p:cNvGrpSpPr/>
        <p:nvPr/>
      </p:nvGrpSpPr>
      <p:grpSpPr>
        <a:xfrm>
          <a:off x="0" y="0"/>
          <a:ext cx="0" cy="0"/>
          <a:chOff x="0" y="0"/>
          <a:chExt cx="0" cy="0"/>
        </a:xfrm>
      </p:grpSpPr>
      <p:sp>
        <p:nvSpPr>
          <p:cNvPr id="702" name="Google Shape;702;g11da245d864_6_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3" name="Google Shape;703;g11da245d864_6_5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a:p>
        </p:txBody>
      </p:sp>
      <p:sp>
        <p:nvSpPr>
          <p:cNvPr id="704" name="Google Shape;704;g11da245d864_6_5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0"/>
        <p:cNvGrpSpPr/>
        <p:nvPr/>
      </p:nvGrpSpPr>
      <p:grpSpPr>
        <a:xfrm>
          <a:off x="0" y="0"/>
          <a:ext cx="0" cy="0"/>
          <a:chOff x="0" y="0"/>
          <a:chExt cx="0" cy="0"/>
        </a:xfrm>
      </p:grpSpPr>
      <p:sp>
        <p:nvSpPr>
          <p:cNvPr id="471" name="Google Shape;471;g11da245d864_6_64:notes"/>
          <p:cNvSpPr txBox="1">
            <a:spLocks noGrp="1"/>
          </p:cNvSpPr>
          <p:nvPr>
            <p:ph type="body" idx="1"/>
          </p:nvPr>
        </p:nvSpPr>
        <p:spPr>
          <a:xfrm>
            <a:off x="685800" y="4400556"/>
            <a:ext cx="5486400" cy="36003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72" name="Google Shape;472;g11da245d864_6_64:notes"/>
          <p:cNvSpPr>
            <a:spLocks noGrp="1" noRot="1" noChangeAspect="1"/>
          </p:cNvSpPr>
          <p:nvPr>
            <p:ph type="sldImg" idx="2"/>
          </p:nvPr>
        </p:nvSpPr>
        <p:spPr>
          <a:xfrm>
            <a:off x="687388" y="1143000"/>
            <a:ext cx="5483225" cy="30845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9"/>
        <p:cNvGrpSpPr/>
        <p:nvPr/>
      </p:nvGrpSpPr>
      <p:grpSpPr>
        <a:xfrm>
          <a:off x="0" y="0"/>
          <a:ext cx="0" cy="0"/>
          <a:chOff x="0" y="0"/>
          <a:chExt cx="0" cy="0"/>
        </a:xfrm>
      </p:grpSpPr>
      <p:sp>
        <p:nvSpPr>
          <p:cNvPr id="710" name="Google Shape;710;g11d7064b364_7_17:notes"/>
          <p:cNvSpPr txBox="1">
            <a:spLocks noGrp="1"/>
          </p:cNvSpPr>
          <p:nvPr>
            <p:ph type="body" idx="1"/>
          </p:nvPr>
        </p:nvSpPr>
        <p:spPr>
          <a:xfrm>
            <a:off x="685800" y="4400556"/>
            <a:ext cx="5486400" cy="360045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11" name="Google Shape;711;g11d7064b364_7_17:notes"/>
          <p:cNvSpPr>
            <a:spLocks noGrp="1" noRot="1" noChangeAspect="1"/>
          </p:cNvSpPr>
          <p:nvPr>
            <p:ph type="sldImg" idx="2"/>
          </p:nvPr>
        </p:nvSpPr>
        <p:spPr>
          <a:xfrm>
            <a:off x="635000" y="1142418"/>
            <a:ext cx="5588000" cy="3085929"/>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6"/>
        <p:cNvGrpSpPr/>
        <p:nvPr/>
      </p:nvGrpSpPr>
      <p:grpSpPr>
        <a:xfrm>
          <a:off x="0" y="0"/>
          <a:ext cx="0" cy="0"/>
          <a:chOff x="0" y="0"/>
          <a:chExt cx="0" cy="0"/>
        </a:xfrm>
      </p:grpSpPr>
      <p:sp>
        <p:nvSpPr>
          <p:cNvPr id="717" name="Google Shape;717;g11da245d55d_0_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8" name="Google Shape;718;g11da245d55d_0_4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19" name="Google Shape;719;g11da245d55d_0_4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3"/>
        <p:cNvGrpSpPr/>
        <p:nvPr/>
      </p:nvGrpSpPr>
      <p:grpSpPr>
        <a:xfrm>
          <a:off x="0" y="0"/>
          <a:ext cx="0" cy="0"/>
          <a:chOff x="0" y="0"/>
          <a:chExt cx="0" cy="0"/>
        </a:xfrm>
      </p:grpSpPr>
      <p:sp>
        <p:nvSpPr>
          <p:cNvPr id="724" name="Google Shape;724;g11da245d55d_0_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5" name="Google Shape;725;g11da245d55d_0_4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26" name="Google Shape;726;g11da245d55d_0_4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0"/>
        <p:cNvGrpSpPr/>
        <p:nvPr/>
      </p:nvGrpSpPr>
      <p:grpSpPr>
        <a:xfrm>
          <a:off x="0" y="0"/>
          <a:ext cx="0" cy="0"/>
          <a:chOff x="0" y="0"/>
          <a:chExt cx="0" cy="0"/>
        </a:xfrm>
      </p:grpSpPr>
      <p:sp>
        <p:nvSpPr>
          <p:cNvPr id="731" name="Google Shape;731;g11da245d55d_0_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2" name="Google Shape;732;g11da245d55d_0_5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33" name="Google Shape;733;g11da245d55d_0_5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7"/>
        <p:cNvGrpSpPr/>
        <p:nvPr/>
      </p:nvGrpSpPr>
      <p:grpSpPr>
        <a:xfrm>
          <a:off x="0" y="0"/>
          <a:ext cx="0" cy="0"/>
          <a:chOff x="0" y="0"/>
          <a:chExt cx="0" cy="0"/>
        </a:xfrm>
      </p:grpSpPr>
      <p:sp>
        <p:nvSpPr>
          <p:cNvPr id="738" name="Google Shape;738;g11d7064b364_12_1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39" name="Google Shape;739;g11d7064b364_12_13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5"/>
        <p:cNvGrpSpPr/>
        <p:nvPr/>
      </p:nvGrpSpPr>
      <p:grpSpPr>
        <a:xfrm>
          <a:off x="0" y="0"/>
          <a:ext cx="0" cy="0"/>
          <a:chOff x="0" y="0"/>
          <a:chExt cx="0" cy="0"/>
        </a:xfrm>
      </p:grpSpPr>
      <p:sp>
        <p:nvSpPr>
          <p:cNvPr id="756" name="Google Shape;756;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57" name="Google Shape;757;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5"/>
        <p:cNvGrpSpPr/>
        <p:nvPr/>
      </p:nvGrpSpPr>
      <p:grpSpPr>
        <a:xfrm>
          <a:off x="0" y="0"/>
          <a:ext cx="0" cy="0"/>
          <a:chOff x="0" y="0"/>
          <a:chExt cx="0" cy="0"/>
        </a:xfrm>
      </p:grpSpPr>
      <p:sp>
        <p:nvSpPr>
          <p:cNvPr id="766" name="Google Shape;766;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67" name="Google Shape;767;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4"/>
        <p:cNvGrpSpPr/>
        <p:nvPr/>
      </p:nvGrpSpPr>
      <p:grpSpPr>
        <a:xfrm>
          <a:off x="0" y="0"/>
          <a:ext cx="0" cy="0"/>
          <a:chOff x="0" y="0"/>
          <a:chExt cx="0" cy="0"/>
        </a:xfrm>
      </p:grpSpPr>
      <p:sp>
        <p:nvSpPr>
          <p:cNvPr id="775" name="Google Shape;775;p2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76" name="Google Shape;776;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6"/>
        <p:cNvGrpSpPr/>
        <p:nvPr/>
      </p:nvGrpSpPr>
      <p:grpSpPr>
        <a:xfrm>
          <a:off x="0" y="0"/>
          <a:ext cx="0" cy="0"/>
          <a:chOff x="0" y="0"/>
          <a:chExt cx="0" cy="0"/>
        </a:xfrm>
      </p:grpSpPr>
      <p:sp>
        <p:nvSpPr>
          <p:cNvPr id="477" name="Google Shape;477;g11da245d864_6_79:notes"/>
          <p:cNvSpPr txBox="1">
            <a:spLocks noGrp="1"/>
          </p:cNvSpPr>
          <p:nvPr>
            <p:ph type="body" idx="1"/>
          </p:nvPr>
        </p:nvSpPr>
        <p:spPr>
          <a:xfrm>
            <a:off x="694807" y="4526691"/>
            <a:ext cx="5558400" cy="3703800"/>
          </a:xfrm>
          <a:prstGeom prst="rect">
            <a:avLst/>
          </a:prstGeom>
          <a:noFill/>
          <a:ln>
            <a:noFill/>
          </a:ln>
        </p:spPr>
        <p:txBody>
          <a:bodyPr spcFirstLastPara="1" wrap="square" lIns="92425" tIns="46200" rIns="92425" bIns="46200" anchor="t" anchorCtr="0">
            <a:noAutofit/>
          </a:bodyPr>
          <a:lstStyle/>
          <a:p>
            <a:pPr marL="457200" lvl="0" indent="-228600" algn="l" rtl="0">
              <a:lnSpc>
                <a:spcPct val="100000"/>
              </a:lnSpc>
              <a:spcBef>
                <a:spcPts val="0"/>
              </a:spcBef>
              <a:spcAft>
                <a:spcPts val="0"/>
              </a:spcAft>
              <a:buClr>
                <a:schemeClr val="dk1"/>
              </a:buClr>
              <a:buSzPts val="1400"/>
              <a:buNone/>
            </a:pPr>
            <a:endParaRPr/>
          </a:p>
        </p:txBody>
      </p:sp>
      <p:sp>
        <p:nvSpPr>
          <p:cNvPr id="478" name="Google Shape;478;g11da245d864_6_79:notes"/>
          <p:cNvSpPr>
            <a:spLocks noGrp="1" noRot="1" noChangeAspect="1"/>
          </p:cNvSpPr>
          <p:nvPr>
            <p:ph type="sldImg" idx="2"/>
          </p:nvPr>
        </p:nvSpPr>
        <p:spPr>
          <a:xfrm>
            <a:off x="650875" y="1174750"/>
            <a:ext cx="5645150" cy="3175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3"/>
        <p:cNvGrpSpPr/>
        <p:nvPr/>
      </p:nvGrpSpPr>
      <p:grpSpPr>
        <a:xfrm>
          <a:off x="0" y="0"/>
          <a:ext cx="0" cy="0"/>
          <a:chOff x="0" y="0"/>
          <a:chExt cx="0" cy="0"/>
        </a:xfrm>
      </p:grpSpPr>
      <p:sp>
        <p:nvSpPr>
          <p:cNvPr id="494" name="Google Shape;494;g11da245d864_6_115:notes"/>
          <p:cNvSpPr txBox="1">
            <a:spLocks noGrp="1"/>
          </p:cNvSpPr>
          <p:nvPr>
            <p:ph type="body" idx="1"/>
          </p:nvPr>
        </p:nvSpPr>
        <p:spPr>
          <a:xfrm>
            <a:off x="685800" y="4400556"/>
            <a:ext cx="5486400" cy="3600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495" name="Google Shape;495;g11da245d864_6_115:notes"/>
          <p:cNvSpPr>
            <a:spLocks noGrp="1" noRot="1" noChangeAspect="1"/>
          </p:cNvSpPr>
          <p:nvPr>
            <p:ph type="sldImg" idx="2"/>
          </p:nvPr>
        </p:nvSpPr>
        <p:spPr>
          <a:xfrm>
            <a:off x="687388" y="1143000"/>
            <a:ext cx="5483225" cy="30845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8"/>
        <p:cNvGrpSpPr/>
        <p:nvPr/>
      </p:nvGrpSpPr>
      <p:grpSpPr>
        <a:xfrm>
          <a:off x="0" y="0"/>
          <a:ext cx="0" cy="0"/>
          <a:chOff x="0" y="0"/>
          <a:chExt cx="0" cy="0"/>
        </a:xfrm>
      </p:grpSpPr>
      <p:sp>
        <p:nvSpPr>
          <p:cNvPr id="499" name="Google Shape;499;p8:notes"/>
          <p:cNvSpPr txBox="1">
            <a:spLocks noGrp="1"/>
          </p:cNvSpPr>
          <p:nvPr>
            <p:ph type="body" idx="1"/>
          </p:nvPr>
        </p:nvSpPr>
        <p:spPr>
          <a:xfrm>
            <a:off x="694807" y="4526691"/>
            <a:ext cx="5558459" cy="3703810"/>
          </a:xfrm>
          <a:prstGeom prst="rect">
            <a:avLst/>
          </a:prstGeom>
          <a:noFill/>
          <a:ln>
            <a:noFill/>
          </a:ln>
        </p:spPr>
        <p:txBody>
          <a:bodyPr spcFirstLastPara="1" wrap="square" lIns="92425" tIns="46200" rIns="92425" bIns="46200" anchor="t" anchorCtr="0">
            <a:noAutofit/>
          </a:bodyPr>
          <a:lstStyle/>
          <a:p>
            <a:pPr marL="520111" lvl="0" indent="-288948" algn="l" rtl="0">
              <a:lnSpc>
                <a:spcPct val="100000"/>
              </a:lnSpc>
              <a:spcBef>
                <a:spcPts val="0"/>
              </a:spcBef>
              <a:spcAft>
                <a:spcPts val="0"/>
              </a:spcAft>
              <a:buClr>
                <a:schemeClr val="dk1"/>
              </a:buClr>
              <a:buSzPts val="1400"/>
              <a:buFont typeface="Candara"/>
              <a:buChar char="•"/>
            </a:pPr>
            <a:r>
              <a:rPr lang="en-US" sz="2000">
                <a:latin typeface="Candara"/>
                <a:ea typeface="Candara"/>
                <a:cs typeface="Candara"/>
                <a:sym typeface="Candara"/>
              </a:rPr>
              <a:t>Pursuing dialog with NASA on Earth observation cooperation</a:t>
            </a:r>
            <a:endParaRPr/>
          </a:p>
          <a:p>
            <a:pPr marL="982431" lvl="1" indent="-288950" algn="l" rtl="0">
              <a:lnSpc>
                <a:spcPct val="100000"/>
              </a:lnSpc>
              <a:spcBef>
                <a:spcPts val="0"/>
              </a:spcBef>
              <a:spcAft>
                <a:spcPts val="0"/>
              </a:spcAft>
              <a:buClr>
                <a:schemeClr val="dk1"/>
              </a:buClr>
              <a:buSzPts val="1400"/>
              <a:buNone/>
            </a:pPr>
            <a:r>
              <a:rPr lang="en-US" sz="2000" i="1">
                <a:latin typeface="Candara"/>
                <a:ea typeface="Candara"/>
                <a:cs typeface="Candara"/>
                <a:sym typeface="Candara"/>
              </a:rPr>
              <a:t>Supports National Academies 2017 Decadal Survey recommendation: “NOAA should establish, with NASA, a flexible framework for joint activities that advance the capability and cost-effectiveness of NOAA’s observation capabilities.”</a:t>
            </a:r>
            <a:endParaRPr>
              <a:latin typeface="Arial"/>
              <a:ea typeface="Arial"/>
              <a:cs typeface="Arial"/>
              <a:sym typeface="Arial"/>
            </a:endParaRPr>
          </a:p>
          <a:p>
            <a:pPr marL="520111" lvl="0" indent="-288948" algn="l" rtl="0">
              <a:lnSpc>
                <a:spcPct val="100000"/>
              </a:lnSpc>
              <a:spcBef>
                <a:spcPts val="0"/>
              </a:spcBef>
              <a:spcAft>
                <a:spcPts val="0"/>
              </a:spcAft>
              <a:buClr>
                <a:schemeClr val="dk1"/>
              </a:buClr>
              <a:buSzPts val="1400"/>
              <a:buFont typeface="Arial"/>
              <a:buChar char="•"/>
            </a:pPr>
            <a:r>
              <a:rPr lang="en-US">
                <a:latin typeface="Arial"/>
                <a:ea typeface="Arial"/>
                <a:cs typeface="Arial"/>
                <a:sym typeface="Arial"/>
              </a:rPr>
              <a:t>Participating in a study with the Canadian Space Agency (CSA) on potential Arctic mission</a:t>
            </a:r>
            <a:endParaRPr/>
          </a:p>
          <a:p>
            <a:pPr marL="520111" lvl="0" indent="-288948" algn="l" rtl="0">
              <a:lnSpc>
                <a:spcPct val="100000"/>
              </a:lnSpc>
              <a:spcBef>
                <a:spcPts val="0"/>
              </a:spcBef>
              <a:spcAft>
                <a:spcPts val="0"/>
              </a:spcAft>
              <a:buClr>
                <a:schemeClr val="dk1"/>
              </a:buClr>
              <a:buSzPts val="1400"/>
              <a:buFont typeface="Arial"/>
              <a:buChar char="•"/>
            </a:pPr>
            <a:r>
              <a:rPr lang="en-US">
                <a:latin typeface="Arial"/>
                <a:ea typeface="Arial"/>
                <a:cs typeface="Arial"/>
                <a:sym typeface="Arial"/>
              </a:rPr>
              <a:t>Continue to lead and sponsor initiatives in CEOS, CGMS, WMO, WCRP, GCOS and other relevant  bodies to advance GEO Ring vision</a:t>
            </a:r>
            <a:endParaRPr/>
          </a:p>
          <a:p>
            <a:pPr marL="520111" lvl="0" indent="-288948" algn="l" rtl="0">
              <a:lnSpc>
                <a:spcPct val="100000"/>
              </a:lnSpc>
              <a:spcBef>
                <a:spcPts val="0"/>
              </a:spcBef>
              <a:spcAft>
                <a:spcPts val="0"/>
              </a:spcAft>
              <a:buClr>
                <a:schemeClr val="dk1"/>
              </a:buClr>
              <a:buSzPts val="1400"/>
              <a:buFont typeface="Arial"/>
              <a:buChar char="•"/>
            </a:pPr>
            <a:r>
              <a:rPr lang="en-US">
                <a:latin typeface="Arial"/>
                <a:ea typeface="Arial"/>
                <a:cs typeface="Arial"/>
                <a:sym typeface="Arial"/>
              </a:rPr>
              <a:t>Continue dialogue with partners and user needs assessments including partner inputs</a:t>
            </a:r>
            <a:endParaRPr/>
          </a:p>
        </p:txBody>
      </p:sp>
      <p:sp>
        <p:nvSpPr>
          <p:cNvPr id="500" name="Google Shape;500;p8:notes"/>
          <p:cNvSpPr>
            <a:spLocks noGrp="1" noRot="1" noChangeAspect="1"/>
          </p:cNvSpPr>
          <p:nvPr>
            <p:ph type="sldImg" idx="2"/>
          </p:nvPr>
        </p:nvSpPr>
        <p:spPr>
          <a:xfrm>
            <a:off x="650875" y="1174750"/>
            <a:ext cx="5645150" cy="3175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1"/>
        <p:cNvGrpSpPr/>
        <p:nvPr/>
      </p:nvGrpSpPr>
      <p:grpSpPr>
        <a:xfrm>
          <a:off x="0" y="0"/>
          <a:ext cx="0" cy="0"/>
          <a:chOff x="0" y="0"/>
          <a:chExt cx="0" cy="0"/>
        </a:xfrm>
      </p:grpSpPr>
      <p:sp>
        <p:nvSpPr>
          <p:cNvPr id="582" name="Google Shape;582;g11da245d55d_0_3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83" name="Google Shape;583;g11da245d55d_0_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7"/>
        <p:cNvGrpSpPr/>
        <p:nvPr/>
      </p:nvGrpSpPr>
      <p:grpSpPr>
        <a:xfrm>
          <a:off x="0" y="0"/>
          <a:ext cx="0" cy="0"/>
          <a:chOff x="0" y="0"/>
          <a:chExt cx="0" cy="0"/>
        </a:xfrm>
      </p:grpSpPr>
      <p:sp>
        <p:nvSpPr>
          <p:cNvPr id="588" name="Google Shape;588;g11da245d864_1_14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89" name="Google Shape;589;g11da245d864_1_1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4"/>
        <p:cNvGrpSpPr/>
        <p:nvPr/>
      </p:nvGrpSpPr>
      <p:grpSpPr>
        <a:xfrm>
          <a:off x="0" y="0"/>
          <a:ext cx="0" cy="0"/>
          <a:chOff x="0" y="0"/>
          <a:chExt cx="0" cy="0"/>
        </a:xfrm>
      </p:grpSpPr>
      <p:sp>
        <p:nvSpPr>
          <p:cNvPr id="595" name="Google Shape;595;g11d7064b364_7_91:notes"/>
          <p:cNvSpPr txBox="1">
            <a:spLocks noGrp="1"/>
          </p:cNvSpPr>
          <p:nvPr>
            <p:ph type="body" idx="1"/>
          </p:nvPr>
        </p:nvSpPr>
        <p:spPr>
          <a:xfrm>
            <a:off x="685800" y="4400556"/>
            <a:ext cx="5486400" cy="360045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96" name="Google Shape;596;g11d7064b364_7_91:notes"/>
          <p:cNvSpPr>
            <a:spLocks noGrp="1" noRot="1" noChangeAspect="1"/>
          </p:cNvSpPr>
          <p:nvPr>
            <p:ph type="sldImg" idx="2"/>
          </p:nvPr>
        </p:nvSpPr>
        <p:spPr>
          <a:xfrm>
            <a:off x="635000" y="1142418"/>
            <a:ext cx="5588000" cy="3085929"/>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8"/>
        <p:cNvGrpSpPr/>
        <p:nvPr/>
      </p:nvGrpSpPr>
      <p:grpSpPr>
        <a:xfrm>
          <a:off x="0" y="0"/>
          <a:ext cx="0" cy="0"/>
          <a:chOff x="0" y="0"/>
          <a:chExt cx="0" cy="0"/>
        </a:xfrm>
      </p:grpSpPr>
      <p:sp>
        <p:nvSpPr>
          <p:cNvPr id="619" name="Google Shape;619;g11da245d55d_0_3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20" name="Google Shape;620;g11da245d55d_0_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Master" Target="../slideMasters/slideMaster4.xml"/><Relationship Id="rId5" Type="http://schemas.openxmlformats.org/officeDocument/2006/relationships/image" Target="../media/image13.png"/><Relationship Id="rId4" Type="http://schemas.openxmlformats.org/officeDocument/2006/relationships/image" Target="../media/image12.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Master" Target="../slideMasters/slideMaster4.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4.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4.jpg"/><Relationship Id="rId1" Type="http://schemas.openxmlformats.org/officeDocument/2006/relationships/slideMaster" Target="../slideMasters/slideMaster4.xml"/><Relationship Id="rId6" Type="http://schemas.openxmlformats.org/officeDocument/2006/relationships/image" Target="../media/image23.png"/><Relationship Id="rId5" Type="http://schemas.openxmlformats.org/officeDocument/2006/relationships/image" Target="../media/image25.png"/><Relationship Id="rId4" Type="http://schemas.openxmlformats.org/officeDocument/2006/relationships/image" Target="../media/image2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7.jp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8.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g"/><Relationship Id="rId1" Type="http://schemas.openxmlformats.org/officeDocument/2006/relationships/slideMaster" Target="../slideMasters/slideMaster4.xml"/><Relationship Id="rId5" Type="http://schemas.openxmlformats.org/officeDocument/2006/relationships/image" Target="../media/image18.png"/><Relationship Id="rId4" Type="http://schemas.openxmlformats.org/officeDocument/2006/relationships/image" Target="../media/image22.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2.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8.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3.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2"/>
        <p:cNvGrpSpPr/>
        <p:nvPr/>
      </p:nvGrpSpPr>
      <p:grpSpPr>
        <a:xfrm>
          <a:off x="0" y="0"/>
          <a:ext cx="0" cy="0"/>
          <a:chOff x="0" y="0"/>
          <a:chExt cx="0" cy="0"/>
        </a:xfrm>
      </p:grpSpPr>
      <p:sp>
        <p:nvSpPr>
          <p:cNvPr id="23" name="Google Shape;23;p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4" name="Google Shape;24;p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5" name="Google Shape;25;p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87"/>
        <p:cNvGrpSpPr/>
        <p:nvPr/>
      </p:nvGrpSpPr>
      <p:grpSpPr>
        <a:xfrm>
          <a:off x="0" y="0"/>
          <a:ext cx="0" cy="0"/>
          <a:chOff x="0" y="0"/>
          <a:chExt cx="0" cy="0"/>
        </a:xfrm>
      </p:grpSpPr>
      <p:sp>
        <p:nvSpPr>
          <p:cNvPr id="88" name="Google Shape;88;p12"/>
          <p:cNvSpPr txBox="1">
            <a:spLocks noGrp="1"/>
          </p:cNvSpPr>
          <p:nvPr>
            <p:ph type="title"/>
          </p:nvPr>
        </p:nvSpPr>
        <p:spPr>
          <a:xfrm>
            <a:off x="1892501" y="275798"/>
            <a:ext cx="8301661" cy="590187"/>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9" name="Google Shape;89;p12"/>
          <p:cNvSpPr txBox="1">
            <a:spLocks noGrp="1"/>
          </p:cNvSpPr>
          <p:nvPr>
            <p:ph type="body" idx="1"/>
          </p:nvPr>
        </p:nvSpPr>
        <p:spPr>
          <a:xfrm>
            <a:off x="193638" y="1222375"/>
            <a:ext cx="11880164" cy="495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0" name="Google Shape;90;p12"/>
          <p:cNvSpPr txBox="1">
            <a:spLocks noGrp="1"/>
          </p:cNvSpPr>
          <p:nvPr>
            <p:ph type="dt" idx="10"/>
          </p:nvPr>
        </p:nvSpPr>
        <p:spPr>
          <a:xfrm>
            <a:off x="193638" y="6562237"/>
            <a:ext cx="2743200" cy="277279"/>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1" name="Google Shape;91;p12"/>
          <p:cNvSpPr txBox="1">
            <a:spLocks noGrp="1"/>
          </p:cNvSpPr>
          <p:nvPr>
            <p:ph type="ftr" idx="11"/>
          </p:nvPr>
        </p:nvSpPr>
        <p:spPr>
          <a:xfrm>
            <a:off x="4038600" y="6562237"/>
            <a:ext cx="4114800" cy="277279"/>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2" name="Google Shape;92;p12"/>
          <p:cNvSpPr txBox="1">
            <a:spLocks noGrp="1"/>
          </p:cNvSpPr>
          <p:nvPr>
            <p:ph type="sldNum" idx="12"/>
          </p:nvPr>
        </p:nvSpPr>
        <p:spPr>
          <a:xfrm>
            <a:off x="9330602" y="6557807"/>
            <a:ext cx="2743200" cy="281709"/>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93"/>
        <p:cNvGrpSpPr/>
        <p:nvPr/>
      </p:nvGrpSpPr>
      <p:grpSpPr>
        <a:xfrm>
          <a:off x="0" y="0"/>
          <a:ext cx="0" cy="0"/>
          <a:chOff x="0" y="0"/>
          <a:chExt cx="0" cy="0"/>
        </a:xfrm>
      </p:grpSpPr>
      <p:sp>
        <p:nvSpPr>
          <p:cNvPr id="94" name="Google Shape;94;p13"/>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5" name="Google Shape;95;p13"/>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96" name="Google Shape;96;p13"/>
          <p:cNvSpPr txBox="1">
            <a:spLocks noGrp="1"/>
          </p:cNvSpPr>
          <p:nvPr>
            <p:ph type="dt" idx="10"/>
          </p:nvPr>
        </p:nvSpPr>
        <p:spPr>
          <a:xfrm>
            <a:off x="193638" y="6562237"/>
            <a:ext cx="2743200" cy="277279"/>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7" name="Google Shape;97;p13"/>
          <p:cNvSpPr txBox="1">
            <a:spLocks noGrp="1"/>
          </p:cNvSpPr>
          <p:nvPr>
            <p:ph type="ftr" idx="11"/>
          </p:nvPr>
        </p:nvSpPr>
        <p:spPr>
          <a:xfrm>
            <a:off x="4038600" y="6562237"/>
            <a:ext cx="4114800" cy="277279"/>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8" name="Google Shape;98;p13"/>
          <p:cNvSpPr txBox="1">
            <a:spLocks noGrp="1"/>
          </p:cNvSpPr>
          <p:nvPr>
            <p:ph type="sldNum" idx="12"/>
          </p:nvPr>
        </p:nvSpPr>
        <p:spPr>
          <a:xfrm>
            <a:off x="9330602" y="6557807"/>
            <a:ext cx="2743200" cy="281709"/>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99"/>
        <p:cNvGrpSpPr/>
        <p:nvPr/>
      </p:nvGrpSpPr>
      <p:grpSpPr>
        <a:xfrm>
          <a:off x="0" y="0"/>
          <a:ext cx="0" cy="0"/>
          <a:chOff x="0" y="0"/>
          <a:chExt cx="0" cy="0"/>
        </a:xfrm>
      </p:grpSpPr>
      <p:sp>
        <p:nvSpPr>
          <p:cNvPr id="100" name="Google Shape;100;p14"/>
          <p:cNvSpPr txBox="1">
            <a:spLocks noGrp="1"/>
          </p:cNvSpPr>
          <p:nvPr>
            <p:ph type="title"/>
          </p:nvPr>
        </p:nvSpPr>
        <p:spPr>
          <a:xfrm>
            <a:off x="1892501" y="275798"/>
            <a:ext cx="8301661" cy="590187"/>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1" name="Google Shape;101;p14"/>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2" name="Google Shape;102;p14"/>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3" name="Google Shape;103;p14"/>
          <p:cNvSpPr txBox="1">
            <a:spLocks noGrp="1"/>
          </p:cNvSpPr>
          <p:nvPr>
            <p:ph type="dt" idx="10"/>
          </p:nvPr>
        </p:nvSpPr>
        <p:spPr>
          <a:xfrm>
            <a:off x="193638" y="6562237"/>
            <a:ext cx="2743200" cy="277279"/>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4" name="Google Shape;104;p14"/>
          <p:cNvSpPr txBox="1">
            <a:spLocks noGrp="1"/>
          </p:cNvSpPr>
          <p:nvPr>
            <p:ph type="ftr" idx="11"/>
          </p:nvPr>
        </p:nvSpPr>
        <p:spPr>
          <a:xfrm>
            <a:off x="4038600" y="6562237"/>
            <a:ext cx="4114800" cy="277279"/>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5" name="Google Shape;105;p14"/>
          <p:cNvSpPr txBox="1">
            <a:spLocks noGrp="1"/>
          </p:cNvSpPr>
          <p:nvPr>
            <p:ph type="sldNum" idx="12"/>
          </p:nvPr>
        </p:nvSpPr>
        <p:spPr>
          <a:xfrm>
            <a:off x="9330602" y="6557807"/>
            <a:ext cx="2743200" cy="281709"/>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06"/>
        <p:cNvGrpSpPr/>
        <p:nvPr/>
      </p:nvGrpSpPr>
      <p:grpSpPr>
        <a:xfrm>
          <a:off x="0" y="0"/>
          <a:ext cx="0" cy="0"/>
          <a:chOff x="0" y="0"/>
          <a:chExt cx="0" cy="0"/>
        </a:xfrm>
      </p:grpSpPr>
      <p:sp>
        <p:nvSpPr>
          <p:cNvPr id="107" name="Google Shape;107;p15"/>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8" name="Google Shape;108;p15"/>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09" name="Google Shape;109;p15"/>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0" name="Google Shape;110;p15"/>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11" name="Google Shape;111;p15"/>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2" name="Google Shape;112;p15"/>
          <p:cNvSpPr txBox="1">
            <a:spLocks noGrp="1"/>
          </p:cNvSpPr>
          <p:nvPr>
            <p:ph type="dt" idx="10"/>
          </p:nvPr>
        </p:nvSpPr>
        <p:spPr>
          <a:xfrm>
            <a:off x="193638" y="6562237"/>
            <a:ext cx="2743200" cy="277279"/>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3" name="Google Shape;113;p15"/>
          <p:cNvSpPr txBox="1">
            <a:spLocks noGrp="1"/>
          </p:cNvSpPr>
          <p:nvPr>
            <p:ph type="ftr" idx="11"/>
          </p:nvPr>
        </p:nvSpPr>
        <p:spPr>
          <a:xfrm>
            <a:off x="4038600" y="6562237"/>
            <a:ext cx="4114800" cy="277279"/>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4" name="Google Shape;114;p15"/>
          <p:cNvSpPr txBox="1">
            <a:spLocks noGrp="1"/>
          </p:cNvSpPr>
          <p:nvPr>
            <p:ph type="sldNum" idx="12"/>
          </p:nvPr>
        </p:nvSpPr>
        <p:spPr>
          <a:xfrm>
            <a:off x="9330602" y="6557807"/>
            <a:ext cx="2743200" cy="281709"/>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15"/>
        <p:cNvGrpSpPr/>
        <p:nvPr/>
      </p:nvGrpSpPr>
      <p:grpSpPr>
        <a:xfrm>
          <a:off x="0" y="0"/>
          <a:ext cx="0" cy="0"/>
          <a:chOff x="0" y="0"/>
          <a:chExt cx="0" cy="0"/>
        </a:xfrm>
      </p:grpSpPr>
      <p:sp>
        <p:nvSpPr>
          <p:cNvPr id="116" name="Google Shape;116;p16"/>
          <p:cNvSpPr txBox="1">
            <a:spLocks noGrp="1"/>
          </p:cNvSpPr>
          <p:nvPr>
            <p:ph type="title"/>
          </p:nvPr>
        </p:nvSpPr>
        <p:spPr>
          <a:xfrm>
            <a:off x="1892501" y="275798"/>
            <a:ext cx="8301661" cy="590187"/>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7" name="Google Shape;117;p16"/>
          <p:cNvSpPr txBox="1">
            <a:spLocks noGrp="1"/>
          </p:cNvSpPr>
          <p:nvPr>
            <p:ph type="dt" idx="10"/>
          </p:nvPr>
        </p:nvSpPr>
        <p:spPr>
          <a:xfrm>
            <a:off x="193638" y="6562237"/>
            <a:ext cx="2743200" cy="277279"/>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8" name="Google Shape;118;p16"/>
          <p:cNvSpPr txBox="1">
            <a:spLocks noGrp="1"/>
          </p:cNvSpPr>
          <p:nvPr>
            <p:ph type="ftr" idx="11"/>
          </p:nvPr>
        </p:nvSpPr>
        <p:spPr>
          <a:xfrm>
            <a:off x="4038600" y="6562237"/>
            <a:ext cx="4114800" cy="277279"/>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9" name="Google Shape;119;p16"/>
          <p:cNvSpPr txBox="1">
            <a:spLocks noGrp="1"/>
          </p:cNvSpPr>
          <p:nvPr>
            <p:ph type="sldNum" idx="12"/>
          </p:nvPr>
        </p:nvSpPr>
        <p:spPr>
          <a:xfrm>
            <a:off x="9330602" y="6557807"/>
            <a:ext cx="2743200" cy="281709"/>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20"/>
        <p:cNvGrpSpPr/>
        <p:nvPr/>
      </p:nvGrpSpPr>
      <p:grpSpPr>
        <a:xfrm>
          <a:off x="0" y="0"/>
          <a:ext cx="0" cy="0"/>
          <a:chOff x="0" y="0"/>
          <a:chExt cx="0" cy="0"/>
        </a:xfrm>
      </p:grpSpPr>
      <p:sp>
        <p:nvSpPr>
          <p:cNvPr id="121" name="Google Shape;121;p17"/>
          <p:cNvSpPr txBox="1">
            <a:spLocks noGrp="1"/>
          </p:cNvSpPr>
          <p:nvPr>
            <p:ph type="dt" idx="10"/>
          </p:nvPr>
        </p:nvSpPr>
        <p:spPr>
          <a:xfrm>
            <a:off x="193638" y="6562237"/>
            <a:ext cx="2743200" cy="277279"/>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2" name="Google Shape;122;p17"/>
          <p:cNvSpPr txBox="1">
            <a:spLocks noGrp="1"/>
          </p:cNvSpPr>
          <p:nvPr>
            <p:ph type="ftr" idx="11"/>
          </p:nvPr>
        </p:nvSpPr>
        <p:spPr>
          <a:xfrm>
            <a:off x="4038600" y="6562237"/>
            <a:ext cx="4114800" cy="277279"/>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3" name="Google Shape;123;p17"/>
          <p:cNvSpPr txBox="1">
            <a:spLocks noGrp="1"/>
          </p:cNvSpPr>
          <p:nvPr>
            <p:ph type="sldNum" idx="12"/>
          </p:nvPr>
        </p:nvSpPr>
        <p:spPr>
          <a:xfrm>
            <a:off x="9330602" y="6557807"/>
            <a:ext cx="2743200" cy="281709"/>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24"/>
        <p:cNvGrpSpPr/>
        <p:nvPr/>
      </p:nvGrpSpPr>
      <p:grpSpPr>
        <a:xfrm>
          <a:off x="0" y="0"/>
          <a:ext cx="0" cy="0"/>
          <a:chOff x="0" y="0"/>
          <a:chExt cx="0" cy="0"/>
        </a:xfrm>
      </p:grpSpPr>
      <p:sp>
        <p:nvSpPr>
          <p:cNvPr id="125" name="Google Shape;125;p18"/>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6" name="Google Shape;126;p18"/>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127" name="Google Shape;127;p18"/>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28" name="Google Shape;128;p18"/>
          <p:cNvSpPr txBox="1">
            <a:spLocks noGrp="1"/>
          </p:cNvSpPr>
          <p:nvPr>
            <p:ph type="dt" idx="10"/>
          </p:nvPr>
        </p:nvSpPr>
        <p:spPr>
          <a:xfrm>
            <a:off x="193638" y="6562237"/>
            <a:ext cx="2743200" cy="277279"/>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9" name="Google Shape;129;p18"/>
          <p:cNvSpPr txBox="1">
            <a:spLocks noGrp="1"/>
          </p:cNvSpPr>
          <p:nvPr>
            <p:ph type="ftr" idx="11"/>
          </p:nvPr>
        </p:nvSpPr>
        <p:spPr>
          <a:xfrm>
            <a:off x="4038600" y="6562237"/>
            <a:ext cx="4114800" cy="277279"/>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0" name="Google Shape;130;p18"/>
          <p:cNvSpPr txBox="1">
            <a:spLocks noGrp="1"/>
          </p:cNvSpPr>
          <p:nvPr>
            <p:ph type="sldNum" idx="12"/>
          </p:nvPr>
        </p:nvSpPr>
        <p:spPr>
          <a:xfrm>
            <a:off x="9330602" y="6557807"/>
            <a:ext cx="2743200" cy="281709"/>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31"/>
        <p:cNvGrpSpPr/>
        <p:nvPr/>
      </p:nvGrpSpPr>
      <p:grpSpPr>
        <a:xfrm>
          <a:off x="0" y="0"/>
          <a:ext cx="0" cy="0"/>
          <a:chOff x="0" y="0"/>
          <a:chExt cx="0" cy="0"/>
        </a:xfrm>
      </p:grpSpPr>
      <p:sp>
        <p:nvSpPr>
          <p:cNvPr id="132" name="Google Shape;132;p1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3" name="Google Shape;133;p19"/>
          <p:cNvSpPr>
            <a:spLocks noGrp="1"/>
          </p:cNvSpPr>
          <p:nvPr>
            <p:ph type="pic" idx="2"/>
          </p:nvPr>
        </p:nvSpPr>
        <p:spPr>
          <a:xfrm>
            <a:off x="5183188" y="987425"/>
            <a:ext cx="6172200" cy="4873625"/>
          </a:xfrm>
          <a:prstGeom prst="rect">
            <a:avLst/>
          </a:prstGeom>
          <a:noFill/>
          <a:ln>
            <a:noFill/>
          </a:ln>
        </p:spPr>
      </p:sp>
      <p:sp>
        <p:nvSpPr>
          <p:cNvPr id="134" name="Google Shape;134;p19"/>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35" name="Google Shape;135;p19"/>
          <p:cNvSpPr txBox="1">
            <a:spLocks noGrp="1"/>
          </p:cNvSpPr>
          <p:nvPr>
            <p:ph type="dt" idx="10"/>
          </p:nvPr>
        </p:nvSpPr>
        <p:spPr>
          <a:xfrm>
            <a:off x="193638" y="6562237"/>
            <a:ext cx="2743200" cy="277279"/>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6" name="Google Shape;136;p19"/>
          <p:cNvSpPr txBox="1">
            <a:spLocks noGrp="1"/>
          </p:cNvSpPr>
          <p:nvPr>
            <p:ph type="ftr" idx="11"/>
          </p:nvPr>
        </p:nvSpPr>
        <p:spPr>
          <a:xfrm>
            <a:off x="4038600" y="6562237"/>
            <a:ext cx="4114800" cy="277279"/>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7" name="Google Shape;137;p19"/>
          <p:cNvSpPr txBox="1">
            <a:spLocks noGrp="1"/>
          </p:cNvSpPr>
          <p:nvPr>
            <p:ph type="sldNum" idx="12"/>
          </p:nvPr>
        </p:nvSpPr>
        <p:spPr>
          <a:xfrm>
            <a:off x="9330602" y="6557807"/>
            <a:ext cx="2743200" cy="281709"/>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38"/>
        <p:cNvGrpSpPr/>
        <p:nvPr/>
      </p:nvGrpSpPr>
      <p:grpSpPr>
        <a:xfrm>
          <a:off x="0" y="0"/>
          <a:ext cx="0" cy="0"/>
          <a:chOff x="0" y="0"/>
          <a:chExt cx="0" cy="0"/>
        </a:xfrm>
      </p:grpSpPr>
      <p:sp>
        <p:nvSpPr>
          <p:cNvPr id="139" name="Google Shape;139;p20"/>
          <p:cNvSpPr txBox="1">
            <a:spLocks noGrp="1"/>
          </p:cNvSpPr>
          <p:nvPr>
            <p:ph type="title"/>
          </p:nvPr>
        </p:nvSpPr>
        <p:spPr>
          <a:xfrm>
            <a:off x="1892501" y="275798"/>
            <a:ext cx="8301661" cy="590187"/>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0" name="Google Shape;140;p20"/>
          <p:cNvSpPr txBox="1">
            <a:spLocks noGrp="1"/>
          </p:cNvSpPr>
          <p:nvPr>
            <p:ph type="body" idx="1"/>
          </p:nvPr>
        </p:nvSpPr>
        <p:spPr>
          <a:xfrm rot="5400000">
            <a:off x="3656426" y="-2240413"/>
            <a:ext cx="4954588" cy="1188016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1" name="Google Shape;141;p20"/>
          <p:cNvSpPr txBox="1">
            <a:spLocks noGrp="1"/>
          </p:cNvSpPr>
          <p:nvPr>
            <p:ph type="dt" idx="10"/>
          </p:nvPr>
        </p:nvSpPr>
        <p:spPr>
          <a:xfrm>
            <a:off x="193638" y="6562237"/>
            <a:ext cx="2743200" cy="277279"/>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2" name="Google Shape;142;p20"/>
          <p:cNvSpPr txBox="1">
            <a:spLocks noGrp="1"/>
          </p:cNvSpPr>
          <p:nvPr>
            <p:ph type="ftr" idx="11"/>
          </p:nvPr>
        </p:nvSpPr>
        <p:spPr>
          <a:xfrm>
            <a:off x="4038600" y="6562237"/>
            <a:ext cx="4114800" cy="277279"/>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3" name="Google Shape;143;p20"/>
          <p:cNvSpPr txBox="1">
            <a:spLocks noGrp="1"/>
          </p:cNvSpPr>
          <p:nvPr>
            <p:ph type="sldNum" idx="12"/>
          </p:nvPr>
        </p:nvSpPr>
        <p:spPr>
          <a:xfrm>
            <a:off x="9330602" y="6557807"/>
            <a:ext cx="2743200" cy="281709"/>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44"/>
        <p:cNvGrpSpPr/>
        <p:nvPr/>
      </p:nvGrpSpPr>
      <p:grpSpPr>
        <a:xfrm>
          <a:off x="0" y="0"/>
          <a:ext cx="0" cy="0"/>
          <a:chOff x="0" y="0"/>
          <a:chExt cx="0" cy="0"/>
        </a:xfrm>
      </p:grpSpPr>
      <p:sp>
        <p:nvSpPr>
          <p:cNvPr id="145" name="Google Shape;145;p21"/>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6" name="Google Shape;146;p21"/>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7" name="Google Shape;147;p21"/>
          <p:cNvSpPr txBox="1">
            <a:spLocks noGrp="1"/>
          </p:cNvSpPr>
          <p:nvPr>
            <p:ph type="dt" idx="10"/>
          </p:nvPr>
        </p:nvSpPr>
        <p:spPr>
          <a:xfrm>
            <a:off x="193638" y="6562237"/>
            <a:ext cx="2743200" cy="277279"/>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8" name="Google Shape;148;p21"/>
          <p:cNvSpPr txBox="1">
            <a:spLocks noGrp="1"/>
          </p:cNvSpPr>
          <p:nvPr>
            <p:ph type="ftr" idx="11"/>
          </p:nvPr>
        </p:nvSpPr>
        <p:spPr>
          <a:xfrm>
            <a:off x="4038600" y="6562237"/>
            <a:ext cx="4114800" cy="277279"/>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9" name="Google Shape;149;p21"/>
          <p:cNvSpPr txBox="1">
            <a:spLocks noGrp="1"/>
          </p:cNvSpPr>
          <p:nvPr>
            <p:ph type="sldNum" idx="12"/>
          </p:nvPr>
        </p:nvSpPr>
        <p:spPr>
          <a:xfrm>
            <a:off x="9330602" y="6557807"/>
            <a:ext cx="2743200" cy="281709"/>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6"/>
        <p:cNvGrpSpPr/>
        <p:nvPr/>
      </p:nvGrpSpPr>
      <p:grpSpPr>
        <a:xfrm>
          <a:off x="0" y="0"/>
          <a:ext cx="0" cy="0"/>
          <a:chOff x="0" y="0"/>
          <a:chExt cx="0" cy="0"/>
        </a:xfrm>
      </p:grpSpPr>
      <p:sp>
        <p:nvSpPr>
          <p:cNvPr id="27" name="Google Shape;27;p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chemeClr val="dk1"/>
              </a:buClr>
              <a:buSzPts val="18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 name="Google Shape;28;p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lt1"/>
              </a:buClr>
              <a:buSzPts val="1800"/>
              <a:buChar char="•"/>
              <a:defRPr>
                <a:solidFill>
                  <a:schemeClr val="lt1"/>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4"/>
        <p:cNvGrpSpPr/>
        <p:nvPr/>
      </p:nvGrpSpPr>
      <p:grpSpPr>
        <a:xfrm>
          <a:off x="0" y="0"/>
          <a:ext cx="0" cy="0"/>
          <a:chOff x="0" y="0"/>
          <a:chExt cx="0" cy="0"/>
        </a:xfrm>
      </p:grpSpPr>
      <p:sp>
        <p:nvSpPr>
          <p:cNvPr id="155" name="Google Shape;155;p23"/>
          <p:cNvSpPr txBox="1">
            <a:spLocks noGrp="1"/>
          </p:cNvSpPr>
          <p:nvPr>
            <p:ph type="ctrTitle"/>
          </p:nvPr>
        </p:nvSpPr>
        <p:spPr>
          <a:xfrm>
            <a:off x="415611" y="992767"/>
            <a:ext cx="11360800" cy="2736800"/>
          </a:xfrm>
          <a:prstGeom prst="rect">
            <a:avLst/>
          </a:prstGeom>
          <a:noFill/>
          <a:ln>
            <a:noFill/>
          </a:ln>
        </p:spPr>
        <p:txBody>
          <a:bodyPr spcFirstLastPara="1" wrap="square" lIns="121900" tIns="121900" rIns="121900" bIns="121900" anchor="b" anchorCtr="0">
            <a:normAutofit/>
          </a:bodyPr>
          <a:lstStyle>
            <a:lvl1pPr lvl="0" algn="ctr">
              <a:lnSpc>
                <a:spcPct val="100000"/>
              </a:lnSpc>
              <a:spcBef>
                <a:spcPts val="0"/>
              </a:spcBef>
              <a:spcAft>
                <a:spcPts val="0"/>
              </a:spcAft>
              <a:buSzPts val="6900"/>
              <a:buNone/>
              <a:defRPr sz="6900"/>
            </a:lvl1pPr>
            <a:lvl2pPr lvl="1" algn="ctr">
              <a:lnSpc>
                <a:spcPct val="100000"/>
              </a:lnSpc>
              <a:spcBef>
                <a:spcPts val="0"/>
              </a:spcBef>
              <a:spcAft>
                <a:spcPts val="0"/>
              </a:spcAft>
              <a:buSzPts val="6900"/>
              <a:buNone/>
              <a:defRPr sz="6900"/>
            </a:lvl2pPr>
            <a:lvl3pPr lvl="2" algn="ctr">
              <a:lnSpc>
                <a:spcPct val="100000"/>
              </a:lnSpc>
              <a:spcBef>
                <a:spcPts val="0"/>
              </a:spcBef>
              <a:spcAft>
                <a:spcPts val="0"/>
              </a:spcAft>
              <a:buSzPts val="6900"/>
              <a:buNone/>
              <a:defRPr sz="6900"/>
            </a:lvl3pPr>
            <a:lvl4pPr lvl="3" algn="ctr">
              <a:lnSpc>
                <a:spcPct val="100000"/>
              </a:lnSpc>
              <a:spcBef>
                <a:spcPts val="0"/>
              </a:spcBef>
              <a:spcAft>
                <a:spcPts val="0"/>
              </a:spcAft>
              <a:buSzPts val="6900"/>
              <a:buNone/>
              <a:defRPr sz="6900"/>
            </a:lvl4pPr>
            <a:lvl5pPr lvl="4" algn="ctr">
              <a:lnSpc>
                <a:spcPct val="100000"/>
              </a:lnSpc>
              <a:spcBef>
                <a:spcPts val="0"/>
              </a:spcBef>
              <a:spcAft>
                <a:spcPts val="0"/>
              </a:spcAft>
              <a:buSzPts val="6900"/>
              <a:buNone/>
              <a:defRPr sz="6900"/>
            </a:lvl5pPr>
            <a:lvl6pPr lvl="5" algn="ctr">
              <a:lnSpc>
                <a:spcPct val="100000"/>
              </a:lnSpc>
              <a:spcBef>
                <a:spcPts val="0"/>
              </a:spcBef>
              <a:spcAft>
                <a:spcPts val="0"/>
              </a:spcAft>
              <a:buSzPts val="6900"/>
              <a:buNone/>
              <a:defRPr sz="6900"/>
            </a:lvl6pPr>
            <a:lvl7pPr lvl="6" algn="ctr">
              <a:lnSpc>
                <a:spcPct val="100000"/>
              </a:lnSpc>
              <a:spcBef>
                <a:spcPts val="0"/>
              </a:spcBef>
              <a:spcAft>
                <a:spcPts val="0"/>
              </a:spcAft>
              <a:buSzPts val="6900"/>
              <a:buNone/>
              <a:defRPr sz="6900"/>
            </a:lvl7pPr>
            <a:lvl8pPr lvl="7" algn="ctr">
              <a:lnSpc>
                <a:spcPct val="100000"/>
              </a:lnSpc>
              <a:spcBef>
                <a:spcPts val="0"/>
              </a:spcBef>
              <a:spcAft>
                <a:spcPts val="0"/>
              </a:spcAft>
              <a:buSzPts val="6900"/>
              <a:buNone/>
              <a:defRPr sz="6900"/>
            </a:lvl8pPr>
            <a:lvl9pPr lvl="8" algn="ctr">
              <a:lnSpc>
                <a:spcPct val="100000"/>
              </a:lnSpc>
              <a:spcBef>
                <a:spcPts val="0"/>
              </a:spcBef>
              <a:spcAft>
                <a:spcPts val="0"/>
              </a:spcAft>
              <a:buSzPts val="6900"/>
              <a:buNone/>
              <a:defRPr sz="6900"/>
            </a:lvl9pPr>
          </a:lstStyle>
          <a:p>
            <a:endParaRPr/>
          </a:p>
        </p:txBody>
      </p:sp>
      <p:sp>
        <p:nvSpPr>
          <p:cNvPr id="156" name="Google Shape;156;p23"/>
          <p:cNvSpPr txBox="1">
            <a:spLocks noGrp="1"/>
          </p:cNvSpPr>
          <p:nvPr>
            <p:ph type="subTitle" idx="1"/>
          </p:nvPr>
        </p:nvSpPr>
        <p:spPr>
          <a:xfrm>
            <a:off x="415600" y="3778833"/>
            <a:ext cx="11360800" cy="1056800"/>
          </a:xfrm>
          <a:prstGeom prst="rect">
            <a:avLst/>
          </a:prstGeom>
          <a:noFill/>
          <a:ln>
            <a:noFill/>
          </a:ln>
        </p:spPr>
        <p:txBody>
          <a:bodyPr spcFirstLastPara="1" wrap="square" lIns="121900" tIns="121900" rIns="121900" bIns="121900" anchor="t" anchorCtr="0">
            <a:normAutofit/>
          </a:bodyPr>
          <a:lstStyle>
            <a:lvl1pPr lvl="0" algn="ctr">
              <a:lnSpc>
                <a:spcPct val="100000"/>
              </a:lnSpc>
              <a:spcBef>
                <a:spcPts val="0"/>
              </a:spcBef>
              <a:spcAft>
                <a:spcPts val="0"/>
              </a:spcAft>
              <a:buSzPts val="3700"/>
              <a:buNone/>
              <a:defRPr sz="3700"/>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157" name="Google Shape;157;p23"/>
          <p:cNvSpPr txBox="1">
            <a:spLocks noGrp="1"/>
          </p:cNvSpPr>
          <p:nvPr>
            <p:ph type="sldNum" idx="12"/>
          </p:nvPr>
        </p:nvSpPr>
        <p:spPr>
          <a:xfrm>
            <a:off x="11296611" y="6217623"/>
            <a:ext cx="731600" cy="5248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58"/>
        <p:cNvGrpSpPr/>
        <p:nvPr/>
      </p:nvGrpSpPr>
      <p:grpSpPr>
        <a:xfrm>
          <a:off x="0" y="0"/>
          <a:ext cx="0" cy="0"/>
          <a:chOff x="0" y="0"/>
          <a:chExt cx="0" cy="0"/>
        </a:xfrm>
      </p:grpSpPr>
      <p:sp>
        <p:nvSpPr>
          <p:cNvPr id="159" name="Google Shape;159;p24"/>
          <p:cNvSpPr txBox="1">
            <a:spLocks noGrp="1"/>
          </p:cNvSpPr>
          <p:nvPr>
            <p:ph type="title"/>
          </p:nvPr>
        </p:nvSpPr>
        <p:spPr>
          <a:xfrm>
            <a:off x="415600" y="2867800"/>
            <a:ext cx="11360800" cy="1122400"/>
          </a:xfrm>
          <a:prstGeom prst="rect">
            <a:avLst/>
          </a:prstGeom>
          <a:noFill/>
          <a:ln>
            <a:noFill/>
          </a:ln>
        </p:spPr>
        <p:txBody>
          <a:bodyPr spcFirstLastPara="1" wrap="square" lIns="121900" tIns="121900" rIns="121900" bIns="121900" anchor="ctr" anchorCtr="0">
            <a:normAutofit/>
          </a:bodyPr>
          <a:lstStyle>
            <a:lvl1pPr lvl="0" algn="ctr">
              <a:lnSpc>
                <a:spcPct val="100000"/>
              </a:lnSpc>
              <a:spcBef>
                <a:spcPts val="0"/>
              </a:spcBef>
              <a:spcAft>
                <a:spcPts val="0"/>
              </a:spcAft>
              <a:buSzPts val="4800"/>
              <a:buNone/>
              <a:defRPr sz="4800"/>
            </a:lvl1pPr>
            <a:lvl2pPr lvl="1" algn="ctr">
              <a:lnSpc>
                <a:spcPct val="100000"/>
              </a:lnSpc>
              <a:spcBef>
                <a:spcPts val="0"/>
              </a:spcBef>
              <a:spcAft>
                <a:spcPts val="0"/>
              </a:spcAft>
              <a:buSzPts val="4800"/>
              <a:buNone/>
              <a:defRPr sz="4800"/>
            </a:lvl2pPr>
            <a:lvl3pPr lvl="2" algn="ctr">
              <a:lnSpc>
                <a:spcPct val="100000"/>
              </a:lnSpc>
              <a:spcBef>
                <a:spcPts val="0"/>
              </a:spcBef>
              <a:spcAft>
                <a:spcPts val="0"/>
              </a:spcAft>
              <a:buSzPts val="4800"/>
              <a:buNone/>
              <a:defRPr sz="4800"/>
            </a:lvl3pPr>
            <a:lvl4pPr lvl="3" algn="ctr">
              <a:lnSpc>
                <a:spcPct val="100000"/>
              </a:lnSpc>
              <a:spcBef>
                <a:spcPts val="0"/>
              </a:spcBef>
              <a:spcAft>
                <a:spcPts val="0"/>
              </a:spcAft>
              <a:buSzPts val="4800"/>
              <a:buNone/>
              <a:defRPr sz="4800"/>
            </a:lvl4pPr>
            <a:lvl5pPr lvl="4" algn="ctr">
              <a:lnSpc>
                <a:spcPct val="100000"/>
              </a:lnSpc>
              <a:spcBef>
                <a:spcPts val="0"/>
              </a:spcBef>
              <a:spcAft>
                <a:spcPts val="0"/>
              </a:spcAft>
              <a:buSzPts val="4800"/>
              <a:buNone/>
              <a:defRPr sz="4800"/>
            </a:lvl5pPr>
            <a:lvl6pPr lvl="5" algn="ctr">
              <a:lnSpc>
                <a:spcPct val="100000"/>
              </a:lnSpc>
              <a:spcBef>
                <a:spcPts val="0"/>
              </a:spcBef>
              <a:spcAft>
                <a:spcPts val="0"/>
              </a:spcAft>
              <a:buSzPts val="4800"/>
              <a:buNone/>
              <a:defRPr sz="4800"/>
            </a:lvl6pPr>
            <a:lvl7pPr lvl="6" algn="ctr">
              <a:lnSpc>
                <a:spcPct val="100000"/>
              </a:lnSpc>
              <a:spcBef>
                <a:spcPts val="0"/>
              </a:spcBef>
              <a:spcAft>
                <a:spcPts val="0"/>
              </a:spcAft>
              <a:buSzPts val="4800"/>
              <a:buNone/>
              <a:defRPr sz="4800"/>
            </a:lvl7pPr>
            <a:lvl8pPr lvl="7" algn="ctr">
              <a:lnSpc>
                <a:spcPct val="100000"/>
              </a:lnSpc>
              <a:spcBef>
                <a:spcPts val="0"/>
              </a:spcBef>
              <a:spcAft>
                <a:spcPts val="0"/>
              </a:spcAft>
              <a:buSzPts val="4800"/>
              <a:buNone/>
              <a:defRPr sz="4800"/>
            </a:lvl8pPr>
            <a:lvl9pPr lvl="8" algn="ctr">
              <a:lnSpc>
                <a:spcPct val="100000"/>
              </a:lnSpc>
              <a:spcBef>
                <a:spcPts val="0"/>
              </a:spcBef>
              <a:spcAft>
                <a:spcPts val="0"/>
              </a:spcAft>
              <a:buSzPts val="4800"/>
              <a:buNone/>
              <a:defRPr sz="4800"/>
            </a:lvl9pPr>
          </a:lstStyle>
          <a:p>
            <a:endParaRPr/>
          </a:p>
        </p:txBody>
      </p:sp>
      <p:sp>
        <p:nvSpPr>
          <p:cNvPr id="160" name="Google Shape;160;p24"/>
          <p:cNvSpPr txBox="1">
            <a:spLocks noGrp="1"/>
          </p:cNvSpPr>
          <p:nvPr>
            <p:ph type="sldNum" idx="12"/>
          </p:nvPr>
        </p:nvSpPr>
        <p:spPr>
          <a:xfrm>
            <a:off x="11296611" y="6217623"/>
            <a:ext cx="731600" cy="5248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61"/>
        <p:cNvGrpSpPr/>
        <p:nvPr/>
      </p:nvGrpSpPr>
      <p:grpSpPr>
        <a:xfrm>
          <a:off x="0" y="0"/>
          <a:ext cx="0" cy="0"/>
          <a:chOff x="0" y="0"/>
          <a:chExt cx="0" cy="0"/>
        </a:xfrm>
      </p:grpSpPr>
      <p:sp>
        <p:nvSpPr>
          <p:cNvPr id="162" name="Google Shape;162;p25"/>
          <p:cNvSpPr txBox="1">
            <a:spLocks noGrp="1"/>
          </p:cNvSpPr>
          <p:nvPr>
            <p:ph type="title"/>
          </p:nvPr>
        </p:nvSpPr>
        <p:spPr>
          <a:xfrm>
            <a:off x="415600" y="593367"/>
            <a:ext cx="11360800" cy="763600"/>
          </a:xfrm>
          <a:prstGeom prst="rect">
            <a:avLst/>
          </a:prstGeom>
          <a:noFill/>
          <a:ln>
            <a:noFill/>
          </a:ln>
        </p:spPr>
        <p:txBody>
          <a:bodyPr spcFirstLastPara="1" wrap="square" lIns="121900" tIns="121900" rIns="121900" bIns="121900" anchor="t" anchorCtr="0">
            <a:normAutofit/>
          </a:bodyPr>
          <a:lstStyle>
            <a:lvl1pPr lvl="0" algn="l">
              <a:lnSpc>
                <a:spcPct val="100000"/>
              </a:lnSpc>
              <a:spcBef>
                <a:spcPts val="0"/>
              </a:spcBef>
              <a:spcAft>
                <a:spcPts val="0"/>
              </a:spcAft>
              <a:buSzPts val="3700"/>
              <a:buNone/>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a:endParaRPr/>
          </a:p>
        </p:txBody>
      </p:sp>
      <p:sp>
        <p:nvSpPr>
          <p:cNvPr id="163" name="Google Shape;163;p25"/>
          <p:cNvSpPr txBox="1">
            <a:spLocks noGrp="1"/>
          </p:cNvSpPr>
          <p:nvPr>
            <p:ph type="body" idx="1"/>
          </p:nvPr>
        </p:nvSpPr>
        <p:spPr>
          <a:xfrm>
            <a:off x="415600" y="1536633"/>
            <a:ext cx="5333200" cy="4555200"/>
          </a:xfrm>
          <a:prstGeom prst="rect">
            <a:avLst/>
          </a:prstGeom>
          <a:noFill/>
          <a:ln>
            <a:noFill/>
          </a:ln>
        </p:spPr>
        <p:txBody>
          <a:bodyPr spcFirstLastPara="1" wrap="square" lIns="121900" tIns="121900" rIns="121900" bIns="121900" anchor="t" anchorCtr="0">
            <a:normAutofit/>
          </a:bodyPr>
          <a:lstStyle>
            <a:lvl1pPr marL="457200" lvl="0" indent="-349250" algn="l">
              <a:lnSpc>
                <a:spcPct val="115000"/>
              </a:lnSpc>
              <a:spcBef>
                <a:spcPts val="0"/>
              </a:spcBef>
              <a:spcAft>
                <a:spcPts val="0"/>
              </a:spcAft>
              <a:buSzPts val="1900"/>
              <a:buChar char="●"/>
              <a:defRPr sz="1900"/>
            </a:lvl1pPr>
            <a:lvl2pPr marL="914400" lvl="1" indent="-330200" algn="l">
              <a:lnSpc>
                <a:spcPct val="115000"/>
              </a:lnSpc>
              <a:spcBef>
                <a:spcPts val="0"/>
              </a:spcBef>
              <a:spcAft>
                <a:spcPts val="0"/>
              </a:spcAft>
              <a:buSzPts val="1600"/>
              <a:buChar char="○"/>
              <a:defRPr sz="1600"/>
            </a:lvl2pPr>
            <a:lvl3pPr marL="1371600" lvl="2" indent="-330200" algn="l">
              <a:lnSpc>
                <a:spcPct val="115000"/>
              </a:lnSpc>
              <a:spcBef>
                <a:spcPts val="0"/>
              </a:spcBef>
              <a:spcAft>
                <a:spcPts val="0"/>
              </a:spcAft>
              <a:buSzPts val="1600"/>
              <a:buChar char="■"/>
              <a:defRPr sz="1600"/>
            </a:lvl3pPr>
            <a:lvl4pPr marL="1828800" lvl="3" indent="-330200" algn="l">
              <a:lnSpc>
                <a:spcPct val="115000"/>
              </a:lnSpc>
              <a:spcBef>
                <a:spcPts val="0"/>
              </a:spcBef>
              <a:spcAft>
                <a:spcPts val="0"/>
              </a:spcAft>
              <a:buSzPts val="1600"/>
              <a:buChar char="●"/>
              <a:defRPr sz="1600"/>
            </a:lvl4pPr>
            <a:lvl5pPr marL="2286000" lvl="4" indent="-330200" algn="l">
              <a:lnSpc>
                <a:spcPct val="115000"/>
              </a:lnSpc>
              <a:spcBef>
                <a:spcPts val="0"/>
              </a:spcBef>
              <a:spcAft>
                <a:spcPts val="0"/>
              </a:spcAft>
              <a:buSzPts val="1600"/>
              <a:buChar char="○"/>
              <a:defRPr sz="1600"/>
            </a:lvl5pPr>
            <a:lvl6pPr marL="2743200" lvl="5" indent="-330200" algn="l">
              <a:lnSpc>
                <a:spcPct val="115000"/>
              </a:lnSpc>
              <a:spcBef>
                <a:spcPts val="0"/>
              </a:spcBef>
              <a:spcAft>
                <a:spcPts val="0"/>
              </a:spcAft>
              <a:buSzPts val="1600"/>
              <a:buChar char="■"/>
              <a:defRPr sz="1600"/>
            </a:lvl6pPr>
            <a:lvl7pPr marL="3200400" lvl="6" indent="-330200" algn="l">
              <a:lnSpc>
                <a:spcPct val="115000"/>
              </a:lnSpc>
              <a:spcBef>
                <a:spcPts val="0"/>
              </a:spcBef>
              <a:spcAft>
                <a:spcPts val="0"/>
              </a:spcAft>
              <a:buSzPts val="1600"/>
              <a:buChar char="●"/>
              <a:defRPr sz="1600"/>
            </a:lvl7pPr>
            <a:lvl8pPr marL="3657600" lvl="7" indent="-330200" algn="l">
              <a:lnSpc>
                <a:spcPct val="115000"/>
              </a:lnSpc>
              <a:spcBef>
                <a:spcPts val="0"/>
              </a:spcBef>
              <a:spcAft>
                <a:spcPts val="0"/>
              </a:spcAft>
              <a:buSzPts val="1600"/>
              <a:buChar char="○"/>
              <a:defRPr sz="1600"/>
            </a:lvl8pPr>
            <a:lvl9pPr marL="4114800" lvl="8" indent="-330200" algn="l">
              <a:lnSpc>
                <a:spcPct val="115000"/>
              </a:lnSpc>
              <a:spcBef>
                <a:spcPts val="0"/>
              </a:spcBef>
              <a:spcAft>
                <a:spcPts val="0"/>
              </a:spcAft>
              <a:buSzPts val="1600"/>
              <a:buChar char="■"/>
              <a:defRPr sz="1600"/>
            </a:lvl9pPr>
          </a:lstStyle>
          <a:p>
            <a:endParaRPr/>
          </a:p>
        </p:txBody>
      </p:sp>
      <p:sp>
        <p:nvSpPr>
          <p:cNvPr id="164" name="Google Shape;164;p25"/>
          <p:cNvSpPr txBox="1">
            <a:spLocks noGrp="1"/>
          </p:cNvSpPr>
          <p:nvPr>
            <p:ph type="body" idx="2"/>
          </p:nvPr>
        </p:nvSpPr>
        <p:spPr>
          <a:xfrm>
            <a:off x="6443200" y="1536633"/>
            <a:ext cx="5333200" cy="4555200"/>
          </a:xfrm>
          <a:prstGeom prst="rect">
            <a:avLst/>
          </a:prstGeom>
          <a:noFill/>
          <a:ln>
            <a:noFill/>
          </a:ln>
        </p:spPr>
        <p:txBody>
          <a:bodyPr spcFirstLastPara="1" wrap="square" lIns="121900" tIns="121900" rIns="121900" bIns="121900" anchor="t" anchorCtr="0">
            <a:normAutofit/>
          </a:bodyPr>
          <a:lstStyle>
            <a:lvl1pPr marL="457200" lvl="0" indent="-349250" algn="l">
              <a:lnSpc>
                <a:spcPct val="115000"/>
              </a:lnSpc>
              <a:spcBef>
                <a:spcPts val="0"/>
              </a:spcBef>
              <a:spcAft>
                <a:spcPts val="0"/>
              </a:spcAft>
              <a:buSzPts val="1900"/>
              <a:buChar char="●"/>
              <a:defRPr sz="1900"/>
            </a:lvl1pPr>
            <a:lvl2pPr marL="914400" lvl="1" indent="-330200" algn="l">
              <a:lnSpc>
                <a:spcPct val="115000"/>
              </a:lnSpc>
              <a:spcBef>
                <a:spcPts val="0"/>
              </a:spcBef>
              <a:spcAft>
                <a:spcPts val="0"/>
              </a:spcAft>
              <a:buSzPts val="1600"/>
              <a:buChar char="○"/>
              <a:defRPr sz="1600"/>
            </a:lvl2pPr>
            <a:lvl3pPr marL="1371600" lvl="2" indent="-330200" algn="l">
              <a:lnSpc>
                <a:spcPct val="115000"/>
              </a:lnSpc>
              <a:spcBef>
                <a:spcPts val="0"/>
              </a:spcBef>
              <a:spcAft>
                <a:spcPts val="0"/>
              </a:spcAft>
              <a:buSzPts val="1600"/>
              <a:buChar char="■"/>
              <a:defRPr sz="1600"/>
            </a:lvl3pPr>
            <a:lvl4pPr marL="1828800" lvl="3" indent="-330200" algn="l">
              <a:lnSpc>
                <a:spcPct val="115000"/>
              </a:lnSpc>
              <a:spcBef>
                <a:spcPts val="0"/>
              </a:spcBef>
              <a:spcAft>
                <a:spcPts val="0"/>
              </a:spcAft>
              <a:buSzPts val="1600"/>
              <a:buChar char="●"/>
              <a:defRPr sz="1600"/>
            </a:lvl4pPr>
            <a:lvl5pPr marL="2286000" lvl="4" indent="-330200" algn="l">
              <a:lnSpc>
                <a:spcPct val="115000"/>
              </a:lnSpc>
              <a:spcBef>
                <a:spcPts val="0"/>
              </a:spcBef>
              <a:spcAft>
                <a:spcPts val="0"/>
              </a:spcAft>
              <a:buSzPts val="1600"/>
              <a:buChar char="○"/>
              <a:defRPr sz="1600"/>
            </a:lvl5pPr>
            <a:lvl6pPr marL="2743200" lvl="5" indent="-330200" algn="l">
              <a:lnSpc>
                <a:spcPct val="115000"/>
              </a:lnSpc>
              <a:spcBef>
                <a:spcPts val="0"/>
              </a:spcBef>
              <a:spcAft>
                <a:spcPts val="0"/>
              </a:spcAft>
              <a:buSzPts val="1600"/>
              <a:buChar char="■"/>
              <a:defRPr sz="1600"/>
            </a:lvl6pPr>
            <a:lvl7pPr marL="3200400" lvl="6" indent="-330200" algn="l">
              <a:lnSpc>
                <a:spcPct val="115000"/>
              </a:lnSpc>
              <a:spcBef>
                <a:spcPts val="0"/>
              </a:spcBef>
              <a:spcAft>
                <a:spcPts val="0"/>
              </a:spcAft>
              <a:buSzPts val="1600"/>
              <a:buChar char="●"/>
              <a:defRPr sz="1600"/>
            </a:lvl7pPr>
            <a:lvl8pPr marL="3657600" lvl="7" indent="-330200" algn="l">
              <a:lnSpc>
                <a:spcPct val="115000"/>
              </a:lnSpc>
              <a:spcBef>
                <a:spcPts val="0"/>
              </a:spcBef>
              <a:spcAft>
                <a:spcPts val="0"/>
              </a:spcAft>
              <a:buSzPts val="1600"/>
              <a:buChar char="○"/>
              <a:defRPr sz="1600"/>
            </a:lvl8pPr>
            <a:lvl9pPr marL="4114800" lvl="8" indent="-330200" algn="l">
              <a:lnSpc>
                <a:spcPct val="115000"/>
              </a:lnSpc>
              <a:spcBef>
                <a:spcPts val="0"/>
              </a:spcBef>
              <a:spcAft>
                <a:spcPts val="0"/>
              </a:spcAft>
              <a:buSzPts val="1600"/>
              <a:buChar char="■"/>
              <a:defRPr sz="1600"/>
            </a:lvl9pPr>
          </a:lstStyle>
          <a:p>
            <a:endParaRPr/>
          </a:p>
        </p:txBody>
      </p:sp>
      <p:sp>
        <p:nvSpPr>
          <p:cNvPr id="165" name="Google Shape;165;p25"/>
          <p:cNvSpPr txBox="1">
            <a:spLocks noGrp="1"/>
          </p:cNvSpPr>
          <p:nvPr>
            <p:ph type="sldNum" idx="12"/>
          </p:nvPr>
        </p:nvSpPr>
        <p:spPr>
          <a:xfrm>
            <a:off x="11296611" y="6217623"/>
            <a:ext cx="731600" cy="5248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66"/>
        <p:cNvGrpSpPr/>
        <p:nvPr/>
      </p:nvGrpSpPr>
      <p:grpSpPr>
        <a:xfrm>
          <a:off x="0" y="0"/>
          <a:ext cx="0" cy="0"/>
          <a:chOff x="0" y="0"/>
          <a:chExt cx="0" cy="0"/>
        </a:xfrm>
      </p:grpSpPr>
      <p:sp>
        <p:nvSpPr>
          <p:cNvPr id="167" name="Google Shape;167;p26"/>
          <p:cNvSpPr txBox="1">
            <a:spLocks noGrp="1"/>
          </p:cNvSpPr>
          <p:nvPr>
            <p:ph type="title"/>
          </p:nvPr>
        </p:nvSpPr>
        <p:spPr>
          <a:xfrm>
            <a:off x="415600" y="593367"/>
            <a:ext cx="11360800" cy="763600"/>
          </a:xfrm>
          <a:prstGeom prst="rect">
            <a:avLst/>
          </a:prstGeom>
          <a:noFill/>
          <a:ln>
            <a:noFill/>
          </a:ln>
        </p:spPr>
        <p:txBody>
          <a:bodyPr spcFirstLastPara="1" wrap="square" lIns="121900" tIns="121900" rIns="121900" bIns="121900" anchor="t" anchorCtr="0">
            <a:normAutofit/>
          </a:bodyPr>
          <a:lstStyle>
            <a:lvl1pPr lvl="0" algn="l">
              <a:lnSpc>
                <a:spcPct val="100000"/>
              </a:lnSpc>
              <a:spcBef>
                <a:spcPts val="0"/>
              </a:spcBef>
              <a:spcAft>
                <a:spcPts val="0"/>
              </a:spcAft>
              <a:buSzPts val="3700"/>
              <a:buNone/>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a:endParaRPr/>
          </a:p>
        </p:txBody>
      </p:sp>
      <p:sp>
        <p:nvSpPr>
          <p:cNvPr id="168" name="Google Shape;168;p26"/>
          <p:cNvSpPr txBox="1">
            <a:spLocks noGrp="1"/>
          </p:cNvSpPr>
          <p:nvPr>
            <p:ph type="sldNum" idx="12"/>
          </p:nvPr>
        </p:nvSpPr>
        <p:spPr>
          <a:xfrm>
            <a:off x="11296611" y="6217623"/>
            <a:ext cx="731600" cy="5248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69"/>
        <p:cNvGrpSpPr/>
        <p:nvPr/>
      </p:nvGrpSpPr>
      <p:grpSpPr>
        <a:xfrm>
          <a:off x="0" y="0"/>
          <a:ext cx="0" cy="0"/>
          <a:chOff x="0" y="0"/>
          <a:chExt cx="0" cy="0"/>
        </a:xfrm>
      </p:grpSpPr>
      <p:sp>
        <p:nvSpPr>
          <p:cNvPr id="170" name="Google Shape;170;p27"/>
          <p:cNvSpPr txBox="1">
            <a:spLocks noGrp="1"/>
          </p:cNvSpPr>
          <p:nvPr>
            <p:ph type="title"/>
          </p:nvPr>
        </p:nvSpPr>
        <p:spPr>
          <a:xfrm>
            <a:off x="415600" y="740800"/>
            <a:ext cx="3744000" cy="1007600"/>
          </a:xfrm>
          <a:prstGeom prst="rect">
            <a:avLst/>
          </a:prstGeom>
          <a:noFill/>
          <a:ln>
            <a:noFill/>
          </a:ln>
        </p:spPr>
        <p:txBody>
          <a:bodyPr spcFirstLastPara="1" wrap="square" lIns="121900" tIns="121900" rIns="121900" bIns="121900" anchor="b" anchorCtr="0">
            <a:normAutofit/>
          </a:bodyPr>
          <a:lstStyle>
            <a:lvl1pPr lvl="0" algn="l">
              <a:lnSpc>
                <a:spcPct val="100000"/>
              </a:lnSpc>
              <a:spcBef>
                <a:spcPts val="0"/>
              </a:spcBef>
              <a:spcAft>
                <a:spcPts val="0"/>
              </a:spcAft>
              <a:buSzPts val="3200"/>
              <a:buNone/>
              <a:defRPr sz="3200"/>
            </a:lvl1pPr>
            <a:lvl2pPr lvl="1" algn="l">
              <a:lnSpc>
                <a:spcPct val="100000"/>
              </a:lnSpc>
              <a:spcBef>
                <a:spcPts val="0"/>
              </a:spcBef>
              <a:spcAft>
                <a:spcPts val="0"/>
              </a:spcAft>
              <a:buSzPts val="3200"/>
              <a:buNone/>
              <a:defRPr sz="3200"/>
            </a:lvl2pPr>
            <a:lvl3pPr lvl="2" algn="l">
              <a:lnSpc>
                <a:spcPct val="100000"/>
              </a:lnSpc>
              <a:spcBef>
                <a:spcPts val="0"/>
              </a:spcBef>
              <a:spcAft>
                <a:spcPts val="0"/>
              </a:spcAft>
              <a:buSzPts val="3200"/>
              <a:buNone/>
              <a:defRPr sz="3200"/>
            </a:lvl3pPr>
            <a:lvl4pPr lvl="3" algn="l">
              <a:lnSpc>
                <a:spcPct val="100000"/>
              </a:lnSpc>
              <a:spcBef>
                <a:spcPts val="0"/>
              </a:spcBef>
              <a:spcAft>
                <a:spcPts val="0"/>
              </a:spcAft>
              <a:buSzPts val="3200"/>
              <a:buNone/>
              <a:defRPr sz="3200"/>
            </a:lvl4pPr>
            <a:lvl5pPr lvl="4" algn="l">
              <a:lnSpc>
                <a:spcPct val="100000"/>
              </a:lnSpc>
              <a:spcBef>
                <a:spcPts val="0"/>
              </a:spcBef>
              <a:spcAft>
                <a:spcPts val="0"/>
              </a:spcAft>
              <a:buSzPts val="3200"/>
              <a:buNone/>
              <a:defRPr sz="3200"/>
            </a:lvl5pPr>
            <a:lvl6pPr lvl="5" algn="l">
              <a:lnSpc>
                <a:spcPct val="100000"/>
              </a:lnSpc>
              <a:spcBef>
                <a:spcPts val="0"/>
              </a:spcBef>
              <a:spcAft>
                <a:spcPts val="0"/>
              </a:spcAft>
              <a:buSzPts val="3200"/>
              <a:buNone/>
              <a:defRPr sz="3200"/>
            </a:lvl6pPr>
            <a:lvl7pPr lvl="6" algn="l">
              <a:lnSpc>
                <a:spcPct val="100000"/>
              </a:lnSpc>
              <a:spcBef>
                <a:spcPts val="0"/>
              </a:spcBef>
              <a:spcAft>
                <a:spcPts val="0"/>
              </a:spcAft>
              <a:buSzPts val="3200"/>
              <a:buNone/>
              <a:defRPr sz="3200"/>
            </a:lvl7pPr>
            <a:lvl8pPr lvl="7" algn="l">
              <a:lnSpc>
                <a:spcPct val="100000"/>
              </a:lnSpc>
              <a:spcBef>
                <a:spcPts val="0"/>
              </a:spcBef>
              <a:spcAft>
                <a:spcPts val="0"/>
              </a:spcAft>
              <a:buSzPts val="3200"/>
              <a:buNone/>
              <a:defRPr sz="3200"/>
            </a:lvl8pPr>
            <a:lvl9pPr lvl="8" algn="l">
              <a:lnSpc>
                <a:spcPct val="100000"/>
              </a:lnSpc>
              <a:spcBef>
                <a:spcPts val="0"/>
              </a:spcBef>
              <a:spcAft>
                <a:spcPts val="0"/>
              </a:spcAft>
              <a:buSzPts val="3200"/>
              <a:buNone/>
              <a:defRPr sz="3200"/>
            </a:lvl9pPr>
          </a:lstStyle>
          <a:p>
            <a:endParaRPr/>
          </a:p>
        </p:txBody>
      </p:sp>
      <p:sp>
        <p:nvSpPr>
          <p:cNvPr id="171" name="Google Shape;171;p27"/>
          <p:cNvSpPr txBox="1">
            <a:spLocks noGrp="1"/>
          </p:cNvSpPr>
          <p:nvPr>
            <p:ph type="body" idx="1"/>
          </p:nvPr>
        </p:nvSpPr>
        <p:spPr>
          <a:xfrm>
            <a:off x="415600" y="1852800"/>
            <a:ext cx="3744000" cy="4239200"/>
          </a:xfrm>
          <a:prstGeom prst="rect">
            <a:avLst/>
          </a:prstGeom>
          <a:noFill/>
          <a:ln>
            <a:noFill/>
          </a:ln>
        </p:spPr>
        <p:txBody>
          <a:bodyPr spcFirstLastPara="1" wrap="square" lIns="121900" tIns="121900" rIns="121900" bIns="121900" anchor="t" anchorCtr="0">
            <a:normAutofit/>
          </a:bodyPr>
          <a:lstStyle>
            <a:lvl1pPr marL="457200" lvl="0" indent="-330200" algn="l">
              <a:lnSpc>
                <a:spcPct val="115000"/>
              </a:lnSpc>
              <a:spcBef>
                <a:spcPts val="0"/>
              </a:spcBef>
              <a:spcAft>
                <a:spcPts val="0"/>
              </a:spcAft>
              <a:buSzPts val="1600"/>
              <a:buChar char="●"/>
              <a:defRPr sz="1600"/>
            </a:lvl1pPr>
            <a:lvl2pPr marL="914400" lvl="1" indent="-330200" algn="l">
              <a:lnSpc>
                <a:spcPct val="115000"/>
              </a:lnSpc>
              <a:spcBef>
                <a:spcPts val="0"/>
              </a:spcBef>
              <a:spcAft>
                <a:spcPts val="0"/>
              </a:spcAft>
              <a:buSzPts val="1600"/>
              <a:buChar char="○"/>
              <a:defRPr sz="1600"/>
            </a:lvl2pPr>
            <a:lvl3pPr marL="1371600" lvl="2" indent="-330200" algn="l">
              <a:lnSpc>
                <a:spcPct val="115000"/>
              </a:lnSpc>
              <a:spcBef>
                <a:spcPts val="0"/>
              </a:spcBef>
              <a:spcAft>
                <a:spcPts val="0"/>
              </a:spcAft>
              <a:buSzPts val="1600"/>
              <a:buChar char="■"/>
              <a:defRPr sz="1600"/>
            </a:lvl3pPr>
            <a:lvl4pPr marL="1828800" lvl="3" indent="-330200" algn="l">
              <a:lnSpc>
                <a:spcPct val="115000"/>
              </a:lnSpc>
              <a:spcBef>
                <a:spcPts val="0"/>
              </a:spcBef>
              <a:spcAft>
                <a:spcPts val="0"/>
              </a:spcAft>
              <a:buSzPts val="1600"/>
              <a:buChar char="●"/>
              <a:defRPr sz="1600"/>
            </a:lvl4pPr>
            <a:lvl5pPr marL="2286000" lvl="4" indent="-330200" algn="l">
              <a:lnSpc>
                <a:spcPct val="115000"/>
              </a:lnSpc>
              <a:spcBef>
                <a:spcPts val="0"/>
              </a:spcBef>
              <a:spcAft>
                <a:spcPts val="0"/>
              </a:spcAft>
              <a:buSzPts val="1600"/>
              <a:buChar char="○"/>
              <a:defRPr sz="1600"/>
            </a:lvl5pPr>
            <a:lvl6pPr marL="2743200" lvl="5" indent="-330200" algn="l">
              <a:lnSpc>
                <a:spcPct val="115000"/>
              </a:lnSpc>
              <a:spcBef>
                <a:spcPts val="0"/>
              </a:spcBef>
              <a:spcAft>
                <a:spcPts val="0"/>
              </a:spcAft>
              <a:buSzPts val="1600"/>
              <a:buChar char="■"/>
              <a:defRPr sz="1600"/>
            </a:lvl6pPr>
            <a:lvl7pPr marL="3200400" lvl="6" indent="-330200" algn="l">
              <a:lnSpc>
                <a:spcPct val="115000"/>
              </a:lnSpc>
              <a:spcBef>
                <a:spcPts val="0"/>
              </a:spcBef>
              <a:spcAft>
                <a:spcPts val="0"/>
              </a:spcAft>
              <a:buSzPts val="1600"/>
              <a:buChar char="●"/>
              <a:defRPr sz="1600"/>
            </a:lvl7pPr>
            <a:lvl8pPr marL="3657600" lvl="7" indent="-330200" algn="l">
              <a:lnSpc>
                <a:spcPct val="115000"/>
              </a:lnSpc>
              <a:spcBef>
                <a:spcPts val="0"/>
              </a:spcBef>
              <a:spcAft>
                <a:spcPts val="0"/>
              </a:spcAft>
              <a:buSzPts val="1600"/>
              <a:buChar char="○"/>
              <a:defRPr sz="1600"/>
            </a:lvl8pPr>
            <a:lvl9pPr marL="4114800" lvl="8" indent="-330200" algn="l">
              <a:lnSpc>
                <a:spcPct val="115000"/>
              </a:lnSpc>
              <a:spcBef>
                <a:spcPts val="0"/>
              </a:spcBef>
              <a:spcAft>
                <a:spcPts val="0"/>
              </a:spcAft>
              <a:buSzPts val="1600"/>
              <a:buChar char="■"/>
              <a:defRPr sz="1600"/>
            </a:lvl9pPr>
          </a:lstStyle>
          <a:p>
            <a:endParaRPr/>
          </a:p>
        </p:txBody>
      </p:sp>
      <p:sp>
        <p:nvSpPr>
          <p:cNvPr id="172" name="Google Shape;172;p27"/>
          <p:cNvSpPr txBox="1">
            <a:spLocks noGrp="1"/>
          </p:cNvSpPr>
          <p:nvPr>
            <p:ph type="sldNum" idx="12"/>
          </p:nvPr>
        </p:nvSpPr>
        <p:spPr>
          <a:xfrm>
            <a:off x="11296611" y="6217623"/>
            <a:ext cx="731600" cy="5248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73"/>
        <p:cNvGrpSpPr/>
        <p:nvPr/>
      </p:nvGrpSpPr>
      <p:grpSpPr>
        <a:xfrm>
          <a:off x="0" y="0"/>
          <a:ext cx="0" cy="0"/>
          <a:chOff x="0" y="0"/>
          <a:chExt cx="0" cy="0"/>
        </a:xfrm>
      </p:grpSpPr>
      <p:sp>
        <p:nvSpPr>
          <p:cNvPr id="174" name="Google Shape;174;p28"/>
          <p:cNvSpPr txBox="1">
            <a:spLocks noGrp="1"/>
          </p:cNvSpPr>
          <p:nvPr>
            <p:ph type="title"/>
          </p:nvPr>
        </p:nvSpPr>
        <p:spPr>
          <a:xfrm>
            <a:off x="653667" y="600200"/>
            <a:ext cx="8490400" cy="5454400"/>
          </a:xfrm>
          <a:prstGeom prst="rect">
            <a:avLst/>
          </a:prstGeom>
          <a:noFill/>
          <a:ln>
            <a:noFill/>
          </a:ln>
        </p:spPr>
        <p:txBody>
          <a:bodyPr spcFirstLastPara="1" wrap="square" lIns="121900" tIns="121900" rIns="121900" bIns="121900" anchor="ctr" anchorCtr="0">
            <a:normAutofit/>
          </a:bodyPr>
          <a:lstStyle>
            <a:lvl1pPr lvl="0" algn="l">
              <a:lnSpc>
                <a:spcPct val="100000"/>
              </a:lnSpc>
              <a:spcBef>
                <a:spcPts val="0"/>
              </a:spcBef>
              <a:spcAft>
                <a:spcPts val="0"/>
              </a:spcAft>
              <a:buSzPts val="6400"/>
              <a:buNone/>
              <a:defRPr sz="6400"/>
            </a:lvl1pPr>
            <a:lvl2pPr lvl="1" algn="l">
              <a:lnSpc>
                <a:spcPct val="100000"/>
              </a:lnSpc>
              <a:spcBef>
                <a:spcPts val="0"/>
              </a:spcBef>
              <a:spcAft>
                <a:spcPts val="0"/>
              </a:spcAft>
              <a:buSzPts val="6400"/>
              <a:buNone/>
              <a:defRPr sz="6400"/>
            </a:lvl2pPr>
            <a:lvl3pPr lvl="2" algn="l">
              <a:lnSpc>
                <a:spcPct val="100000"/>
              </a:lnSpc>
              <a:spcBef>
                <a:spcPts val="0"/>
              </a:spcBef>
              <a:spcAft>
                <a:spcPts val="0"/>
              </a:spcAft>
              <a:buSzPts val="6400"/>
              <a:buNone/>
              <a:defRPr sz="6400"/>
            </a:lvl3pPr>
            <a:lvl4pPr lvl="3" algn="l">
              <a:lnSpc>
                <a:spcPct val="100000"/>
              </a:lnSpc>
              <a:spcBef>
                <a:spcPts val="0"/>
              </a:spcBef>
              <a:spcAft>
                <a:spcPts val="0"/>
              </a:spcAft>
              <a:buSzPts val="6400"/>
              <a:buNone/>
              <a:defRPr sz="6400"/>
            </a:lvl4pPr>
            <a:lvl5pPr lvl="4" algn="l">
              <a:lnSpc>
                <a:spcPct val="100000"/>
              </a:lnSpc>
              <a:spcBef>
                <a:spcPts val="0"/>
              </a:spcBef>
              <a:spcAft>
                <a:spcPts val="0"/>
              </a:spcAft>
              <a:buSzPts val="6400"/>
              <a:buNone/>
              <a:defRPr sz="6400"/>
            </a:lvl5pPr>
            <a:lvl6pPr lvl="5" algn="l">
              <a:lnSpc>
                <a:spcPct val="100000"/>
              </a:lnSpc>
              <a:spcBef>
                <a:spcPts val="0"/>
              </a:spcBef>
              <a:spcAft>
                <a:spcPts val="0"/>
              </a:spcAft>
              <a:buSzPts val="6400"/>
              <a:buNone/>
              <a:defRPr sz="6400"/>
            </a:lvl6pPr>
            <a:lvl7pPr lvl="6" algn="l">
              <a:lnSpc>
                <a:spcPct val="100000"/>
              </a:lnSpc>
              <a:spcBef>
                <a:spcPts val="0"/>
              </a:spcBef>
              <a:spcAft>
                <a:spcPts val="0"/>
              </a:spcAft>
              <a:buSzPts val="6400"/>
              <a:buNone/>
              <a:defRPr sz="6400"/>
            </a:lvl7pPr>
            <a:lvl8pPr lvl="7" algn="l">
              <a:lnSpc>
                <a:spcPct val="100000"/>
              </a:lnSpc>
              <a:spcBef>
                <a:spcPts val="0"/>
              </a:spcBef>
              <a:spcAft>
                <a:spcPts val="0"/>
              </a:spcAft>
              <a:buSzPts val="6400"/>
              <a:buNone/>
              <a:defRPr sz="6400"/>
            </a:lvl8pPr>
            <a:lvl9pPr lvl="8" algn="l">
              <a:lnSpc>
                <a:spcPct val="100000"/>
              </a:lnSpc>
              <a:spcBef>
                <a:spcPts val="0"/>
              </a:spcBef>
              <a:spcAft>
                <a:spcPts val="0"/>
              </a:spcAft>
              <a:buSzPts val="6400"/>
              <a:buNone/>
              <a:defRPr sz="6400"/>
            </a:lvl9pPr>
          </a:lstStyle>
          <a:p>
            <a:endParaRPr/>
          </a:p>
        </p:txBody>
      </p:sp>
      <p:sp>
        <p:nvSpPr>
          <p:cNvPr id="175" name="Google Shape;175;p28"/>
          <p:cNvSpPr txBox="1">
            <a:spLocks noGrp="1"/>
          </p:cNvSpPr>
          <p:nvPr>
            <p:ph type="sldNum" idx="12"/>
          </p:nvPr>
        </p:nvSpPr>
        <p:spPr>
          <a:xfrm>
            <a:off x="11296611" y="6217623"/>
            <a:ext cx="731600" cy="5248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76"/>
        <p:cNvGrpSpPr/>
        <p:nvPr/>
      </p:nvGrpSpPr>
      <p:grpSpPr>
        <a:xfrm>
          <a:off x="0" y="0"/>
          <a:ext cx="0" cy="0"/>
          <a:chOff x="0" y="0"/>
          <a:chExt cx="0" cy="0"/>
        </a:xfrm>
      </p:grpSpPr>
      <p:sp>
        <p:nvSpPr>
          <p:cNvPr id="177" name="Google Shape;177;p2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78" name="Google Shape;178;p29"/>
          <p:cNvSpPr txBox="1">
            <a:spLocks noGrp="1"/>
          </p:cNvSpPr>
          <p:nvPr>
            <p:ph type="title"/>
          </p:nvPr>
        </p:nvSpPr>
        <p:spPr>
          <a:xfrm>
            <a:off x="354000" y="1644233"/>
            <a:ext cx="5393600" cy="1976400"/>
          </a:xfrm>
          <a:prstGeom prst="rect">
            <a:avLst/>
          </a:prstGeom>
          <a:noFill/>
          <a:ln>
            <a:noFill/>
          </a:ln>
        </p:spPr>
        <p:txBody>
          <a:bodyPr spcFirstLastPara="1" wrap="square" lIns="121900" tIns="121900" rIns="121900" bIns="121900" anchor="b" anchorCtr="0">
            <a:normAutofit/>
          </a:bodyPr>
          <a:lstStyle>
            <a:lvl1pPr lvl="0" algn="ctr">
              <a:lnSpc>
                <a:spcPct val="100000"/>
              </a:lnSpc>
              <a:spcBef>
                <a:spcPts val="0"/>
              </a:spcBef>
              <a:spcAft>
                <a:spcPts val="0"/>
              </a:spcAft>
              <a:buSzPts val="5600"/>
              <a:buNone/>
              <a:defRPr sz="5600"/>
            </a:lvl1pPr>
            <a:lvl2pPr lvl="1" algn="ctr">
              <a:lnSpc>
                <a:spcPct val="100000"/>
              </a:lnSpc>
              <a:spcBef>
                <a:spcPts val="0"/>
              </a:spcBef>
              <a:spcAft>
                <a:spcPts val="0"/>
              </a:spcAft>
              <a:buSzPts val="5600"/>
              <a:buNone/>
              <a:defRPr sz="5600"/>
            </a:lvl2pPr>
            <a:lvl3pPr lvl="2" algn="ctr">
              <a:lnSpc>
                <a:spcPct val="100000"/>
              </a:lnSpc>
              <a:spcBef>
                <a:spcPts val="0"/>
              </a:spcBef>
              <a:spcAft>
                <a:spcPts val="0"/>
              </a:spcAft>
              <a:buSzPts val="5600"/>
              <a:buNone/>
              <a:defRPr sz="5600"/>
            </a:lvl3pPr>
            <a:lvl4pPr lvl="3" algn="ctr">
              <a:lnSpc>
                <a:spcPct val="100000"/>
              </a:lnSpc>
              <a:spcBef>
                <a:spcPts val="0"/>
              </a:spcBef>
              <a:spcAft>
                <a:spcPts val="0"/>
              </a:spcAft>
              <a:buSzPts val="5600"/>
              <a:buNone/>
              <a:defRPr sz="5600"/>
            </a:lvl4pPr>
            <a:lvl5pPr lvl="4" algn="ctr">
              <a:lnSpc>
                <a:spcPct val="100000"/>
              </a:lnSpc>
              <a:spcBef>
                <a:spcPts val="0"/>
              </a:spcBef>
              <a:spcAft>
                <a:spcPts val="0"/>
              </a:spcAft>
              <a:buSzPts val="5600"/>
              <a:buNone/>
              <a:defRPr sz="5600"/>
            </a:lvl5pPr>
            <a:lvl6pPr lvl="5" algn="ctr">
              <a:lnSpc>
                <a:spcPct val="100000"/>
              </a:lnSpc>
              <a:spcBef>
                <a:spcPts val="0"/>
              </a:spcBef>
              <a:spcAft>
                <a:spcPts val="0"/>
              </a:spcAft>
              <a:buSzPts val="5600"/>
              <a:buNone/>
              <a:defRPr sz="5600"/>
            </a:lvl6pPr>
            <a:lvl7pPr lvl="6" algn="ctr">
              <a:lnSpc>
                <a:spcPct val="100000"/>
              </a:lnSpc>
              <a:spcBef>
                <a:spcPts val="0"/>
              </a:spcBef>
              <a:spcAft>
                <a:spcPts val="0"/>
              </a:spcAft>
              <a:buSzPts val="5600"/>
              <a:buNone/>
              <a:defRPr sz="5600"/>
            </a:lvl7pPr>
            <a:lvl8pPr lvl="7" algn="ctr">
              <a:lnSpc>
                <a:spcPct val="100000"/>
              </a:lnSpc>
              <a:spcBef>
                <a:spcPts val="0"/>
              </a:spcBef>
              <a:spcAft>
                <a:spcPts val="0"/>
              </a:spcAft>
              <a:buSzPts val="5600"/>
              <a:buNone/>
              <a:defRPr sz="5600"/>
            </a:lvl8pPr>
            <a:lvl9pPr lvl="8" algn="ctr">
              <a:lnSpc>
                <a:spcPct val="100000"/>
              </a:lnSpc>
              <a:spcBef>
                <a:spcPts val="0"/>
              </a:spcBef>
              <a:spcAft>
                <a:spcPts val="0"/>
              </a:spcAft>
              <a:buSzPts val="5600"/>
              <a:buNone/>
              <a:defRPr sz="5600"/>
            </a:lvl9pPr>
          </a:lstStyle>
          <a:p>
            <a:endParaRPr/>
          </a:p>
        </p:txBody>
      </p:sp>
      <p:sp>
        <p:nvSpPr>
          <p:cNvPr id="179" name="Google Shape;179;p29"/>
          <p:cNvSpPr txBox="1">
            <a:spLocks noGrp="1"/>
          </p:cNvSpPr>
          <p:nvPr>
            <p:ph type="subTitle" idx="1"/>
          </p:nvPr>
        </p:nvSpPr>
        <p:spPr>
          <a:xfrm>
            <a:off x="354000" y="3737433"/>
            <a:ext cx="5393600" cy="1646800"/>
          </a:xfrm>
          <a:prstGeom prst="rect">
            <a:avLst/>
          </a:prstGeom>
          <a:noFill/>
          <a:ln>
            <a:noFill/>
          </a:ln>
        </p:spPr>
        <p:txBody>
          <a:bodyPr spcFirstLastPara="1" wrap="square" lIns="121900" tIns="121900" rIns="121900" bIns="121900"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80" name="Google Shape;180;p29"/>
          <p:cNvSpPr txBox="1">
            <a:spLocks noGrp="1"/>
          </p:cNvSpPr>
          <p:nvPr>
            <p:ph type="body" idx="2"/>
          </p:nvPr>
        </p:nvSpPr>
        <p:spPr>
          <a:xfrm>
            <a:off x="6586000" y="965433"/>
            <a:ext cx="5116000" cy="4926800"/>
          </a:xfrm>
          <a:prstGeom prst="rect">
            <a:avLst/>
          </a:prstGeom>
          <a:noFill/>
          <a:ln>
            <a:noFill/>
          </a:ln>
        </p:spPr>
        <p:txBody>
          <a:bodyPr spcFirstLastPara="1" wrap="square" lIns="121900" tIns="121900" rIns="121900" bIns="121900" anchor="ctr" anchorCtr="0">
            <a:normAutofit/>
          </a:bodyPr>
          <a:lstStyle>
            <a:lvl1pPr marL="457200" lvl="0" indent="-381000" algn="l">
              <a:lnSpc>
                <a:spcPct val="115000"/>
              </a:lnSpc>
              <a:spcBef>
                <a:spcPts val="0"/>
              </a:spcBef>
              <a:spcAft>
                <a:spcPts val="0"/>
              </a:spcAft>
              <a:buSzPts val="2400"/>
              <a:buChar char="●"/>
              <a:defRPr/>
            </a:lvl1pPr>
            <a:lvl2pPr marL="914400" lvl="1" indent="-349250" algn="l">
              <a:lnSpc>
                <a:spcPct val="115000"/>
              </a:lnSpc>
              <a:spcBef>
                <a:spcPts val="0"/>
              </a:spcBef>
              <a:spcAft>
                <a:spcPts val="0"/>
              </a:spcAft>
              <a:buSzPts val="1900"/>
              <a:buChar char="○"/>
              <a:defRPr/>
            </a:lvl2pPr>
            <a:lvl3pPr marL="1371600" lvl="2" indent="-349250" algn="l">
              <a:lnSpc>
                <a:spcPct val="115000"/>
              </a:lnSpc>
              <a:spcBef>
                <a:spcPts val="0"/>
              </a:spcBef>
              <a:spcAft>
                <a:spcPts val="0"/>
              </a:spcAft>
              <a:buSzPts val="1900"/>
              <a:buChar char="■"/>
              <a:defRPr/>
            </a:lvl3pPr>
            <a:lvl4pPr marL="1828800" lvl="3" indent="-349250" algn="l">
              <a:lnSpc>
                <a:spcPct val="115000"/>
              </a:lnSpc>
              <a:spcBef>
                <a:spcPts val="0"/>
              </a:spcBef>
              <a:spcAft>
                <a:spcPts val="0"/>
              </a:spcAft>
              <a:buSzPts val="1900"/>
              <a:buChar char="●"/>
              <a:defRPr/>
            </a:lvl4pPr>
            <a:lvl5pPr marL="2286000" lvl="4" indent="-349250" algn="l">
              <a:lnSpc>
                <a:spcPct val="115000"/>
              </a:lnSpc>
              <a:spcBef>
                <a:spcPts val="0"/>
              </a:spcBef>
              <a:spcAft>
                <a:spcPts val="0"/>
              </a:spcAft>
              <a:buSzPts val="1900"/>
              <a:buChar char="○"/>
              <a:defRPr/>
            </a:lvl5pPr>
            <a:lvl6pPr marL="2743200" lvl="5" indent="-349250" algn="l">
              <a:lnSpc>
                <a:spcPct val="115000"/>
              </a:lnSpc>
              <a:spcBef>
                <a:spcPts val="0"/>
              </a:spcBef>
              <a:spcAft>
                <a:spcPts val="0"/>
              </a:spcAft>
              <a:buSzPts val="1900"/>
              <a:buChar char="■"/>
              <a:defRPr/>
            </a:lvl6pPr>
            <a:lvl7pPr marL="3200400" lvl="6" indent="-349250" algn="l">
              <a:lnSpc>
                <a:spcPct val="115000"/>
              </a:lnSpc>
              <a:spcBef>
                <a:spcPts val="0"/>
              </a:spcBef>
              <a:spcAft>
                <a:spcPts val="0"/>
              </a:spcAft>
              <a:buSzPts val="1900"/>
              <a:buChar char="●"/>
              <a:defRPr/>
            </a:lvl7pPr>
            <a:lvl8pPr marL="3657600" lvl="7" indent="-349250" algn="l">
              <a:lnSpc>
                <a:spcPct val="115000"/>
              </a:lnSpc>
              <a:spcBef>
                <a:spcPts val="0"/>
              </a:spcBef>
              <a:spcAft>
                <a:spcPts val="0"/>
              </a:spcAft>
              <a:buSzPts val="1900"/>
              <a:buChar char="○"/>
              <a:defRPr/>
            </a:lvl8pPr>
            <a:lvl9pPr marL="4114800" lvl="8" indent="-349250" algn="l">
              <a:lnSpc>
                <a:spcPct val="115000"/>
              </a:lnSpc>
              <a:spcBef>
                <a:spcPts val="0"/>
              </a:spcBef>
              <a:spcAft>
                <a:spcPts val="0"/>
              </a:spcAft>
              <a:buSzPts val="1900"/>
              <a:buChar char="■"/>
              <a:defRPr/>
            </a:lvl9pPr>
          </a:lstStyle>
          <a:p>
            <a:endParaRPr/>
          </a:p>
        </p:txBody>
      </p:sp>
      <p:sp>
        <p:nvSpPr>
          <p:cNvPr id="181" name="Google Shape;181;p29"/>
          <p:cNvSpPr txBox="1">
            <a:spLocks noGrp="1"/>
          </p:cNvSpPr>
          <p:nvPr>
            <p:ph type="sldNum" idx="12"/>
          </p:nvPr>
        </p:nvSpPr>
        <p:spPr>
          <a:xfrm>
            <a:off x="11296611" y="6217623"/>
            <a:ext cx="731600" cy="5248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82"/>
        <p:cNvGrpSpPr/>
        <p:nvPr/>
      </p:nvGrpSpPr>
      <p:grpSpPr>
        <a:xfrm>
          <a:off x="0" y="0"/>
          <a:ext cx="0" cy="0"/>
          <a:chOff x="0" y="0"/>
          <a:chExt cx="0" cy="0"/>
        </a:xfrm>
      </p:grpSpPr>
      <p:sp>
        <p:nvSpPr>
          <p:cNvPr id="183" name="Google Shape;183;p30"/>
          <p:cNvSpPr txBox="1">
            <a:spLocks noGrp="1"/>
          </p:cNvSpPr>
          <p:nvPr>
            <p:ph type="body" idx="1"/>
          </p:nvPr>
        </p:nvSpPr>
        <p:spPr>
          <a:xfrm>
            <a:off x="415600" y="5640767"/>
            <a:ext cx="7998400" cy="806800"/>
          </a:xfrm>
          <a:prstGeom prst="rect">
            <a:avLst/>
          </a:prstGeom>
          <a:noFill/>
          <a:ln>
            <a:noFill/>
          </a:ln>
        </p:spPr>
        <p:txBody>
          <a:bodyPr spcFirstLastPara="1" wrap="square" lIns="121900" tIns="121900" rIns="121900" bIns="121900" anchor="ctr" anchorCtr="0">
            <a:normAutofit/>
          </a:bodyPr>
          <a:lstStyle>
            <a:lvl1pPr marL="457200" lvl="0" indent="-228600" algn="l">
              <a:lnSpc>
                <a:spcPct val="100000"/>
              </a:lnSpc>
              <a:spcBef>
                <a:spcPts val="0"/>
              </a:spcBef>
              <a:spcAft>
                <a:spcPts val="0"/>
              </a:spcAft>
              <a:buSzPts val="2400"/>
              <a:buNone/>
              <a:defRPr/>
            </a:lvl1pPr>
          </a:lstStyle>
          <a:p>
            <a:endParaRPr/>
          </a:p>
        </p:txBody>
      </p:sp>
      <p:sp>
        <p:nvSpPr>
          <p:cNvPr id="184" name="Google Shape;184;p30"/>
          <p:cNvSpPr txBox="1">
            <a:spLocks noGrp="1"/>
          </p:cNvSpPr>
          <p:nvPr>
            <p:ph type="sldNum" idx="12"/>
          </p:nvPr>
        </p:nvSpPr>
        <p:spPr>
          <a:xfrm>
            <a:off x="11296611" y="6217623"/>
            <a:ext cx="731600" cy="5248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85"/>
        <p:cNvGrpSpPr/>
        <p:nvPr/>
      </p:nvGrpSpPr>
      <p:grpSpPr>
        <a:xfrm>
          <a:off x="0" y="0"/>
          <a:ext cx="0" cy="0"/>
          <a:chOff x="0" y="0"/>
          <a:chExt cx="0" cy="0"/>
        </a:xfrm>
      </p:grpSpPr>
      <p:sp>
        <p:nvSpPr>
          <p:cNvPr id="186" name="Google Shape;186;p31"/>
          <p:cNvSpPr txBox="1">
            <a:spLocks noGrp="1"/>
          </p:cNvSpPr>
          <p:nvPr>
            <p:ph type="title" hasCustomPrompt="1"/>
          </p:nvPr>
        </p:nvSpPr>
        <p:spPr>
          <a:xfrm>
            <a:off x="415600" y="1474833"/>
            <a:ext cx="11360800" cy="2618000"/>
          </a:xfrm>
          <a:prstGeom prst="rect">
            <a:avLst/>
          </a:prstGeom>
          <a:noFill/>
          <a:ln>
            <a:noFill/>
          </a:ln>
        </p:spPr>
        <p:txBody>
          <a:bodyPr spcFirstLastPara="1" wrap="square" lIns="121900" tIns="121900" rIns="121900" bIns="121900" anchor="b" anchorCtr="0">
            <a:normAutofit/>
          </a:bodyPr>
          <a:lstStyle>
            <a:lvl1pPr lvl="0" algn="ctr">
              <a:lnSpc>
                <a:spcPct val="100000"/>
              </a:lnSpc>
              <a:spcBef>
                <a:spcPts val="0"/>
              </a:spcBef>
              <a:spcAft>
                <a:spcPts val="0"/>
              </a:spcAft>
              <a:buSzPts val="16000"/>
              <a:buNone/>
              <a:defRPr sz="16000"/>
            </a:lvl1pPr>
            <a:lvl2pPr lvl="1" algn="ctr">
              <a:lnSpc>
                <a:spcPct val="100000"/>
              </a:lnSpc>
              <a:spcBef>
                <a:spcPts val="0"/>
              </a:spcBef>
              <a:spcAft>
                <a:spcPts val="0"/>
              </a:spcAft>
              <a:buSzPts val="16000"/>
              <a:buNone/>
              <a:defRPr sz="16000"/>
            </a:lvl2pPr>
            <a:lvl3pPr lvl="2" algn="ctr">
              <a:lnSpc>
                <a:spcPct val="100000"/>
              </a:lnSpc>
              <a:spcBef>
                <a:spcPts val="0"/>
              </a:spcBef>
              <a:spcAft>
                <a:spcPts val="0"/>
              </a:spcAft>
              <a:buSzPts val="16000"/>
              <a:buNone/>
              <a:defRPr sz="16000"/>
            </a:lvl3pPr>
            <a:lvl4pPr lvl="3" algn="ctr">
              <a:lnSpc>
                <a:spcPct val="100000"/>
              </a:lnSpc>
              <a:spcBef>
                <a:spcPts val="0"/>
              </a:spcBef>
              <a:spcAft>
                <a:spcPts val="0"/>
              </a:spcAft>
              <a:buSzPts val="16000"/>
              <a:buNone/>
              <a:defRPr sz="16000"/>
            </a:lvl4pPr>
            <a:lvl5pPr lvl="4" algn="ctr">
              <a:lnSpc>
                <a:spcPct val="100000"/>
              </a:lnSpc>
              <a:spcBef>
                <a:spcPts val="0"/>
              </a:spcBef>
              <a:spcAft>
                <a:spcPts val="0"/>
              </a:spcAft>
              <a:buSzPts val="16000"/>
              <a:buNone/>
              <a:defRPr sz="16000"/>
            </a:lvl5pPr>
            <a:lvl6pPr lvl="5" algn="ctr">
              <a:lnSpc>
                <a:spcPct val="100000"/>
              </a:lnSpc>
              <a:spcBef>
                <a:spcPts val="0"/>
              </a:spcBef>
              <a:spcAft>
                <a:spcPts val="0"/>
              </a:spcAft>
              <a:buSzPts val="16000"/>
              <a:buNone/>
              <a:defRPr sz="16000"/>
            </a:lvl6pPr>
            <a:lvl7pPr lvl="6" algn="ctr">
              <a:lnSpc>
                <a:spcPct val="100000"/>
              </a:lnSpc>
              <a:spcBef>
                <a:spcPts val="0"/>
              </a:spcBef>
              <a:spcAft>
                <a:spcPts val="0"/>
              </a:spcAft>
              <a:buSzPts val="16000"/>
              <a:buNone/>
              <a:defRPr sz="16000"/>
            </a:lvl7pPr>
            <a:lvl8pPr lvl="7" algn="ctr">
              <a:lnSpc>
                <a:spcPct val="100000"/>
              </a:lnSpc>
              <a:spcBef>
                <a:spcPts val="0"/>
              </a:spcBef>
              <a:spcAft>
                <a:spcPts val="0"/>
              </a:spcAft>
              <a:buSzPts val="16000"/>
              <a:buNone/>
              <a:defRPr sz="16000"/>
            </a:lvl8pPr>
            <a:lvl9pPr lvl="8" algn="ctr">
              <a:lnSpc>
                <a:spcPct val="100000"/>
              </a:lnSpc>
              <a:spcBef>
                <a:spcPts val="0"/>
              </a:spcBef>
              <a:spcAft>
                <a:spcPts val="0"/>
              </a:spcAft>
              <a:buSzPts val="16000"/>
              <a:buNone/>
              <a:defRPr sz="16000"/>
            </a:lvl9pPr>
          </a:lstStyle>
          <a:p>
            <a:r>
              <a:t>xx%</a:t>
            </a:r>
          </a:p>
        </p:txBody>
      </p:sp>
      <p:sp>
        <p:nvSpPr>
          <p:cNvPr id="187" name="Google Shape;187;p31"/>
          <p:cNvSpPr txBox="1">
            <a:spLocks noGrp="1"/>
          </p:cNvSpPr>
          <p:nvPr>
            <p:ph type="body" idx="1"/>
          </p:nvPr>
        </p:nvSpPr>
        <p:spPr>
          <a:xfrm>
            <a:off x="415600" y="4202967"/>
            <a:ext cx="11360800" cy="1734400"/>
          </a:xfrm>
          <a:prstGeom prst="rect">
            <a:avLst/>
          </a:prstGeom>
          <a:noFill/>
          <a:ln>
            <a:noFill/>
          </a:ln>
        </p:spPr>
        <p:txBody>
          <a:bodyPr spcFirstLastPara="1" wrap="square" lIns="121900" tIns="121900" rIns="121900" bIns="121900" anchor="t" anchorCtr="0">
            <a:normAutofit/>
          </a:bodyPr>
          <a:lstStyle>
            <a:lvl1pPr marL="457200" lvl="0" indent="-381000" algn="ctr">
              <a:lnSpc>
                <a:spcPct val="115000"/>
              </a:lnSpc>
              <a:spcBef>
                <a:spcPts val="0"/>
              </a:spcBef>
              <a:spcAft>
                <a:spcPts val="0"/>
              </a:spcAft>
              <a:buSzPts val="2400"/>
              <a:buChar char="●"/>
              <a:defRPr/>
            </a:lvl1pPr>
            <a:lvl2pPr marL="914400" lvl="1" indent="-349250" algn="ctr">
              <a:lnSpc>
                <a:spcPct val="115000"/>
              </a:lnSpc>
              <a:spcBef>
                <a:spcPts val="0"/>
              </a:spcBef>
              <a:spcAft>
                <a:spcPts val="0"/>
              </a:spcAft>
              <a:buSzPts val="1900"/>
              <a:buChar char="○"/>
              <a:defRPr/>
            </a:lvl2pPr>
            <a:lvl3pPr marL="1371600" lvl="2" indent="-349250" algn="ctr">
              <a:lnSpc>
                <a:spcPct val="115000"/>
              </a:lnSpc>
              <a:spcBef>
                <a:spcPts val="0"/>
              </a:spcBef>
              <a:spcAft>
                <a:spcPts val="0"/>
              </a:spcAft>
              <a:buSzPts val="1900"/>
              <a:buChar char="■"/>
              <a:defRPr/>
            </a:lvl3pPr>
            <a:lvl4pPr marL="1828800" lvl="3" indent="-349250" algn="ctr">
              <a:lnSpc>
                <a:spcPct val="115000"/>
              </a:lnSpc>
              <a:spcBef>
                <a:spcPts val="0"/>
              </a:spcBef>
              <a:spcAft>
                <a:spcPts val="0"/>
              </a:spcAft>
              <a:buSzPts val="1900"/>
              <a:buChar char="●"/>
              <a:defRPr/>
            </a:lvl4pPr>
            <a:lvl5pPr marL="2286000" lvl="4" indent="-349250" algn="ctr">
              <a:lnSpc>
                <a:spcPct val="115000"/>
              </a:lnSpc>
              <a:spcBef>
                <a:spcPts val="0"/>
              </a:spcBef>
              <a:spcAft>
                <a:spcPts val="0"/>
              </a:spcAft>
              <a:buSzPts val="1900"/>
              <a:buChar char="○"/>
              <a:defRPr/>
            </a:lvl5pPr>
            <a:lvl6pPr marL="2743200" lvl="5" indent="-349250" algn="ctr">
              <a:lnSpc>
                <a:spcPct val="115000"/>
              </a:lnSpc>
              <a:spcBef>
                <a:spcPts val="0"/>
              </a:spcBef>
              <a:spcAft>
                <a:spcPts val="0"/>
              </a:spcAft>
              <a:buSzPts val="1900"/>
              <a:buChar char="■"/>
              <a:defRPr/>
            </a:lvl6pPr>
            <a:lvl7pPr marL="3200400" lvl="6" indent="-349250" algn="ctr">
              <a:lnSpc>
                <a:spcPct val="115000"/>
              </a:lnSpc>
              <a:spcBef>
                <a:spcPts val="0"/>
              </a:spcBef>
              <a:spcAft>
                <a:spcPts val="0"/>
              </a:spcAft>
              <a:buSzPts val="1900"/>
              <a:buChar char="●"/>
              <a:defRPr/>
            </a:lvl7pPr>
            <a:lvl8pPr marL="3657600" lvl="7" indent="-349250" algn="ctr">
              <a:lnSpc>
                <a:spcPct val="115000"/>
              </a:lnSpc>
              <a:spcBef>
                <a:spcPts val="0"/>
              </a:spcBef>
              <a:spcAft>
                <a:spcPts val="0"/>
              </a:spcAft>
              <a:buSzPts val="1900"/>
              <a:buChar char="○"/>
              <a:defRPr/>
            </a:lvl8pPr>
            <a:lvl9pPr marL="4114800" lvl="8" indent="-349250" algn="ctr">
              <a:lnSpc>
                <a:spcPct val="115000"/>
              </a:lnSpc>
              <a:spcBef>
                <a:spcPts val="0"/>
              </a:spcBef>
              <a:spcAft>
                <a:spcPts val="0"/>
              </a:spcAft>
              <a:buSzPts val="1900"/>
              <a:buChar char="■"/>
              <a:defRPr/>
            </a:lvl9pPr>
          </a:lstStyle>
          <a:p>
            <a:endParaRPr/>
          </a:p>
        </p:txBody>
      </p:sp>
      <p:sp>
        <p:nvSpPr>
          <p:cNvPr id="188" name="Google Shape;188;p31"/>
          <p:cNvSpPr txBox="1">
            <a:spLocks noGrp="1"/>
          </p:cNvSpPr>
          <p:nvPr>
            <p:ph type="sldNum" idx="12"/>
          </p:nvPr>
        </p:nvSpPr>
        <p:spPr>
          <a:xfrm>
            <a:off x="11296611" y="6217623"/>
            <a:ext cx="731600" cy="5248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89"/>
        <p:cNvGrpSpPr/>
        <p:nvPr/>
      </p:nvGrpSpPr>
      <p:grpSpPr>
        <a:xfrm>
          <a:off x="0" y="0"/>
          <a:ext cx="0" cy="0"/>
          <a:chOff x="0" y="0"/>
          <a:chExt cx="0" cy="0"/>
        </a:xfrm>
      </p:grpSpPr>
      <p:sp>
        <p:nvSpPr>
          <p:cNvPr id="190" name="Google Shape;190;p32"/>
          <p:cNvSpPr txBox="1">
            <a:spLocks noGrp="1"/>
          </p:cNvSpPr>
          <p:nvPr>
            <p:ph type="sldNum" idx="12"/>
          </p:nvPr>
        </p:nvSpPr>
        <p:spPr>
          <a:xfrm>
            <a:off x="11296611" y="6217623"/>
            <a:ext cx="731600" cy="5248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9"/>
        <p:cNvGrpSpPr/>
        <p:nvPr/>
      </p:nvGrpSpPr>
      <p:grpSpPr>
        <a:xfrm>
          <a:off x="0" y="0"/>
          <a:ext cx="0" cy="0"/>
          <a:chOff x="0" y="0"/>
          <a:chExt cx="0" cy="0"/>
        </a:xfrm>
      </p:grpSpPr>
      <p:sp>
        <p:nvSpPr>
          <p:cNvPr id="30" name="Google Shape;30;p4"/>
          <p:cNvSpPr txBox="1">
            <a:spLocks noGrp="1"/>
          </p:cNvSpPr>
          <p:nvPr>
            <p:ph type="title"/>
          </p:nvPr>
        </p:nvSpPr>
        <p:spPr>
          <a:xfrm>
            <a:off x="1939635" y="5897"/>
            <a:ext cx="8428867" cy="1017361"/>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4"/>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32" name="Google Shape;32;p4"/>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33" name="Google Shape;33;p4"/>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98"/>
        <p:cNvGrpSpPr/>
        <p:nvPr/>
      </p:nvGrpSpPr>
      <p:grpSpPr>
        <a:xfrm>
          <a:off x="0" y="0"/>
          <a:ext cx="0" cy="0"/>
          <a:chOff x="0" y="0"/>
          <a:chExt cx="0" cy="0"/>
        </a:xfrm>
      </p:grpSpPr>
      <p:sp>
        <p:nvSpPr>
          <p:cNvPr id="199" name="Google Shape;199;p34"/>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0" name="Google Shape;200;p34"/>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1" name="Google Shape;201;p34"/>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None/>
              <a:defRPr sz="1200">
                <a:solidFill>
                  <a:srgbClr val="888888"/>
                </a:solidFill>
                <a:latin typeface="Arial"/>
                <a:ea typeface="Arial"/>
                <a:cs typeface="Arial"/>
                <a:sym typeface="Arial"/>
              </a:defRPr>
            </a:lvl1pPr>
            <a:lvl2pPr marL="0" marR="0" lvl="1" indent="0" algn="r">
              <a:spcBef>
                <a:spcPts val="0"/>
              </a:spcBef>
              <a:buNone/>
              <a:defRPr sz="1200">
                <a:solidFill>
                  <a:srgbClr val="888888"/>
                </a:solidFill>
                <a:latin typeface="Arial"/>
                <a:ea typeface="Arial"/>
                <a:cs typeface="Arial"/>
                <a:sym typeface="Arial"/>
              </a:defRPr>
            </a:lvl2pPr>
            <a:lvl3pPr marL="0" marR="0" lvl="2" indent="0" algn="r">
              <a:spcBef>
                <a:spcPts val="0"/>
              </a:spcBef>
              <a:buNone/>
              <a:defRPr sz="1200">
                <a:solidFill>
                  <a:srgbClr val="888888"/>
                </a:solidFill>
                <a:latin typeface="Arial"/>
                <a:ea typeface="Arial"/>
                <a:cs typeface="Arial"/>
                <a:sym typeface="Arial"/>
              </a:defRPr>
            </a:lvl3pPr>
            <a:lvl4pPr marL="0" marR="0" lvl="3" indent="0" algn="r">
              <a:spcBef>
                <a:spcPts val="0"/>
              </a:spcBef>
              <a:buNone/>
              <a:defRPr sz="1200">
                <a:solidFill>
                  <a:srgbClr val="888888"/>
                </a:solidFill>
                <a:latin typeface="Arial"/>
                <a:ea typeface="Arial"/>
                <a:cs typeface="Arial"/>
                <a:sym typeface="Arial"/>
              </a:defRPr>
            </a:lvl4pPr>
            <a:lvl5pPr marL="0" marR="0" lvl="4" indent="0" algn="r">
              <a:spcBef>
                <a:spcPts val="0"/>
              </a:spcBef>
              <a:buNone/>
              <a:defRPr sz="1200">
                <a:solidFill>
                  <a:srgbClr val="888888"/>
                </a:solidFill>
                <a:latin typeface="Arial"/>
                <a:ea typeface="Arial"/>
                <a:cs typeface="Arial"/>
                <a:sym typeface="Arial"/>
              </a:defRPr>
            </a:lvl5pPr>
            <a:lvl6pPr marL="0" marR="0" lvl="5" indent="0" algn="r">
              <a:spcBef>
                <a:spcPts val="0"/>
              </a:spcBef>
              <a:buNone/>
              <a:defRPr sz="1200">
                <a:solidFill>
                  <a:srgbClr val="888888"/>
                </a:solidFill>
                <a:latin typeface="Arial"/>
                <a:ea typeface="Arial"/>
                <a:cs typeface="Arial"/>
                <a:sym typeface="Arial"/>
              </a:defRPr>
            </a:lvl6pPr>
            <a:lvl7pPr marL="0" marR="0" lvl="6" indent="0" algn="r">
              <a:spcBef>
                <a:spcPts val="0"/>
              </a:spcBef>
              <a:buNone/>
              <a:defRPr sz="1200">
                <a:solidFill>
                  <a:srgbClr val="888888"/>
                </a:solidFill>
                <a:latin typeface="Arial"/>
                <a:ea typeface="Arial"/>
                <a:cs typeface="Arial"/>
                <a:sym typeface="Arial"/>
              </a:defRPr>
            </a:lvl7pPr>
            <a:lvl8pPr marL="0" marR="0" lvl="7" indent="0" algn="r">
              <a:spcBef>
                <a:spcPts val="0"/>
              </a:spcBef>
              <a:buNone/>
              <a:defRPr sz="1200">
                <a:solidFill>
                  <a:srgbClr val="888888"/>
                </a:solidFill>
                <a:latin typeface="Arial"/>
                <a:ea typeface="Arial"/>
                <a:cs typeface="Arial"/>
                <a:sym typeface="Arial"/>
              </a:defRPr>
            </a:lvl8pPr>
            <a:lvl9pPr marL="0" marR="0" lvl="8" indent="0" algn="r">
              <a:spcBef>
                <a:spcPts val="0"/>
              </a:spcBef>
              <a:buNone/>
              <a:defRPr sz="1200">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asic Blank_Light">
  <p:cSld name="Basic Blank_Light">
    <p:spTree>
      <p:nvGrpSpPr>
        <p:cNvPr id="1" name="Shape 202"/>
        <p:cNvGrpSpPr/>
        <p:nvPr/>
      </p:nvGrpSpPr>
      <p:grpSpPr>
        <a:xfrm>
          <a:off x="0" y="0"/>
          <a:ext cx="0" cy="0"/>
          <a:chOff x="0" y="0"/>
          <a:chExt cx="0" cy="0"/>
        </a:xfrm>
      </p:grpSpPr>
      <p:sp>
        <p:nvSpPr>
          <p:cNvPr id="203" name="Google Shape;203;p35"/>
          <p:cNvSpPr txBox="1">
            <a:spLocks noGrp="1"/>
          </p:cNvSpPr>
          <p:nvPr>
            <p:ph type="title"/>
          </p:nvPr>
        </p:nvSpPr>
        <p:spPr>
          <a:xfrm>
            <a:off x="275780" y="245099"/>
            <a:ext cx="11513355" cy="725118"/>
          </a:xfrm>
          <a:prstGeom prst="rect">
            <a:avLst/>
          </a:prstGeom>
          <a:noFill/>
          <a:ln>
            <a:noFill/>
          </a:ln>
        </p:spPr>
        <p:txBody>
          <a:bodyPr spcFirstLastPara="1" wrap="square" lIns="45700" tIns="0" rIns="91425" bIns="0" anchor="b" anchorCtr="0">
            <a:noAutofit/>
          </a:bodyPr>
          <a:lstStyle>
            <a:lvl1pPr lvl="0" algn="l">
              <a:lnSpc>
                <a:spcPct val="90000"/>
              </a:lnSpc>
              <a:spcBef>
                <a:spcPts val="0"/>
              </a:spcBef>
              <a:spcAft>
                <a:spcPts val="0"/>
              </a:spcAft>
              <a:buClr>
                <a:schemeClr val="accent5"/>
              </a:buClr>
              <a:buSzPts val="4000"/>
              <a:buFont typeface="Arial"/>
              <a:buNone/>
              <a:defRPr sz="4000">
                <a:solidFill>
                  <a:schemeClr val="accent5"/>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4" name="Google Shape;204;p35"/>
          <p:cNvSpPr txBox="1">
            <a:spLocks noGrp="1"/>
          </p:cNvSpPr>
          <p:nvPr>
            <p:ph type="body" idx="1"/>
          </p:nvPr>
        </p:nvSpPr>
        <p:spPr>
          <a:xfrm>
            <a:off x="275780" y="1574281"/>
            <a:ext cx="11513355" cy="4602687"/>
          </a:xfrm>
          <a:prstGeom prst="rect">
            <a:avLst/>
          </a:prstGeom>
          <a:noFill/>
          <a:ln>
            <a:noFill/>
          </a:ln>
        </p:spPr>
        <p:txBody>
          <a:bodyPr spcFirstLastPara="1" wrap="square" lIns="91425" tIns="45700" rIns="91425" bIns="45700" anchor="t" anchorCtr="0">
            <a:normAutofit/>
          </a:bodyPr>
          <a:lstStyle>
            <a:lvl1pPr marL="457200" lvl="0" indent="-355600" algn="l">
              <a:lnSpc>
                <a:spcPct val="90000"/>
              </a:lnSpc>
              <a:spcBef>
                <a:spcPts val="1000"/>
              </a:spcBef>
              <a:spcAft>
                <a:spcPts val="0"/>
              </a:spcAft>
              <a:buClr>
                <a:srgbClr val="191919"/>
              </a:buClr>
              <a:buSzPts val="2000"/>
              <a:buFont typeface="Noto Sans Symbols"/>
              <a:buChar char="▪"/>
              <a:defRPr sz="2000">
                <a:solidFill>
                  <a:srgbClr val="191919"/>
                </a:solidFill>
              </a:defRPr>
            </a:lvl1pPr>
            <a:lvl2pPr marL="914400" lvl="1" indent="-342900" algn="l">
              <a:lnSpc>
                <a:spcPct val="90000"/>
              </a:lnSpc>
              <a:spcBef>
                <a:spcPts val="500"/>
              </a:spcBef>
              <a:spcAft>
                <a:spcPts val="0"/>
              </a:spcAft>
              <a:buClr>
                <a:srgbClr val="191919"/>
              </a:buClr>
              <a:buSzPts val="1800"/>
              <a:buFont typeface="Arial"/>
              <a:buChar char="‒"/>
              <a:defRPr sz="1800">
                <a:solidFill>
                  <a:srgbClr val="191919"/>
                </a:solidFill>
              </a:defRPr>
            </a:lvl2pPr>
            <a:lvl3pPr marL="1371600" lvl="2" indent="-330200" algn="l">
              <a:lnSpc>
                <a:spcPct val="90000"/>
              </a:lnSpc>
              <a:spcBef>
                <a:spcPts val="500"/>
              </a:spcBef>
              <a:spcAft>
                <a:spcPts val="0"/>
              </a:spcAft>
              <a:buClr>
                <a:srgbClr val="191919"/>
              </a:buClr>
              <a:buSzPts val="1600"/>
              <a:buFont typeface="Courier New"/>
              <a:buChar char="o"/>
              <a:defRPr sz="1600">
                <a:solidFill>
                  <a:srgbClr val="191919"/>
                </a:solidFill>
              </a:defRPr>
            </a:lvl3pPr>
            <a:lvl4pPr marL="1828800" lvl="3" indent="-317500" algn="l">
              <a:lnSpc>
                <a:spcPct val="90000"/>
              </a:lnSpc>
              <a:spcBef>
                <a:spcPts val="500"/>
              </a:spcBef>
              <a:spcAft>
                <a:spcPts val="0"/>
              </a:spcAft>
              <a:buClr>
                <a:srgbClr val="191919"/>
              </a:buClr>
              <a:buSzPts val="1400"/>
              <a:buChar char="•"/>
              <a:defRPr sz="1400">
                <a:solidFill>
                  <a:srgbClr val="191919"/>
                </a:solidFill>
              </a:defRPr>
            </a:lvl4pPr>
            <a:lvl5pPr marL="2286000" lvl="4" indent="-317500" algn="l">
              <a:lnSpc>
                <a:spcPct val="90000"/>
              </a:lnSpc>
              <a:spcBef>
                <a:spcPts val="500"/>
              </a:spcBef>
              <a:spcAft>
                <a:spcPts val="0"/>
              </a:spcAft>
              <a:buClr>
                <a:srgbClr val="191919"/>
              </a:buClr>
              <a:buSzPts val="1400"/>
              <a:buChar char="•"/>
              <a:defRPr sz="1400">
                <a:solidFill>
                  <a:srgbClr val="191919"/>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5" name="Google Shape;205;p35"/>
          <p:cNvSpPr txBox="1">
            <a:spLocks noGrp="1"/>
          </p:cNvSpPr>
          <p:nvPr>
            <p:ph type="sldNum" idx="12"/>
          </p:nvPr>
        </p:nvSpPr>
        <p:spPr>
          <a:xfrm>
            <a:off x="275772" y="6486988"/>
            <a:ext cx="3657600" cy="365125"/>
          </a:xfrm>
          <a:prstGeom prst="rect">
            <a:avLst/>
          </a:prstGeom>
          <a:noFill/>
          <a:ln>
            <a:noFill/>
          </a:ln>
        </p:spPr>
        <p:txBody>
          <a:bodyPr spcFirstLastPara="1" wrap="square" lIns="91425" tIns="45700" rIns="91425" bIns="45700" anchor="ctr" anchorCtr="0">
            <a:noAutofit/>
          </a:bodyPr>
          <a:lstStyle>
            <a:lvl1pPr marL="0" marR="0" lvl="0" indent="0" algn="l">
              <a:spcBef>
                <a:spcPts val="0"/>
              </a:spcBef>
              <a:buNone/>
              <a:defRPr sz="1000">
                <a:solidFill>
                  <a:schemeClr val="accent1"/>
                </a:solidFill>
                <a:latin typeface="Arial"/>
                <a:ea typeface="Arial"/>
                <a:cs typeface="Arial"/>
                <a:sym typeface="Arial"/>
              </a:defRPr>
            </a:lvl1pPr>
            <a:lvl2pPr marL="0" marR="0" lvl="1" indent="0" algn="l">
              <a:spcBef>
                <a:spcPts val="0"/>
              </a:spcBef>
              <a:buNone/>
              <a:defRPr sz="1000">
                <a:solidFill>
                  <a:schemeClr val="accent1"/>
                </a:solidFill>
                <a:latin typeface="Arial"/>
                <a:ea typeface="Arial"/>
                <a:cs typeface="Arial"/>
                <a:sym typeface="Arial"/>
              </a:defRPr>
            </a:lvl2pPr>
            <a:lvl3pPr marL="0" marR="0" lvl="2" indent="0" algn="l">
              <a:spcBef>
                <a:spcPts val="0"/>
              </a:spcBef>
              <a:buNone/>
              <a:defRPr sz="1000">
                <a:solidFill>
                  <a:schemeClr val="accent1"/>
                </a:solidFill>
                <a:latin typeface="Arial"/>
                <a:ea typeface="Arial"/>
                <a:cs typeface="Arial"/>
                <a:sym typeface="Arial"/>
              </a:defRPr>
            </a:lvl3pPr>
            <a:lvl4pPr marL="0" marR="0" lvl="3" indent="0" algn="l">
              <a:spcBef>
                <a:spcPts val="0"/>
              </a:spcBef>
              <a:buNone/>
              <a:defRPr sz="1000">
                <a:solidFill>
                  <a:schemeClr val="accent1"/>
                </a:solidFill>
                <a:latin typeface="Arial"/>
                <a:ea typeface="Arial"/>
                <a:cs typeface="Arial"/>
                <a:sym typeface="Arial"/>
              </a:defRPr>
            </a:lvl4pPr>
            <a:lvl5pPr marL="0" marR="0" lvl="4" indent="0" algn="l">
              <a:spcBef>
                <a:spcPts val="0"/>
              </a:spcBef>
              <a:buNone/>
              <a:defRPr sz="1000">
                <a:solidFill>
                  <a:schemeClr val="accent1"/>
                </a:solidFill>
                <a:latin typeface="Arial"/>
                <a:ea typeface="Arial"/>
                <a:cs typeface="Arial"/>
                <a:sym typeface="Arial"/>
              </a:defRPr>
            </a:lvl5pPr>
            <a:lvl6pPr marL="0" marR="0" lvl="5" indent="0" algn="l">
              <a:spcBef>
                <a:spcPts val="0"/>
              </a:spcBef>
              <a:buNone/>
              <a:defRPr sz="1000">
                <a:solidFill>
                  <a:schemeClr val="accent1"/>
                </a:solidFill>
                <a:latin typeface="Arial"/>
                <a:ea typeface="Arial"/>
                <a:cs typeface="Arial"/>
                <a:sym typeface="Arial"/>
              </a:defRPr>
            </a:lvl6pPr>
            <a:lvl7pPr marL="0" marR="0" lvl="6" indent="0" algn="l">
              <a:spcBef>
                <a:spcPts val="0"/>
              </a:spcBef>
              <a:buNone/>
              <a:defRPr sz="1000">
                <a:solidFill>
                  <a:schemeClr val="accent1"/>
                </a:solidFill>
                <a:latin typeface="Arial"/>
                <a:ea typeface="Arial"/>
                <a:cs typeface="Arial"/>
                <a:sym typeface="Arial"/>
              </a:defRPr>
            </a:lvl7pPr>
            <a:lvl8pPr marL="0" marR="0" lvl="7" indent="0" algn="l">
              <a:spcBef>
                <a:spcPts val="0"/>
              </a:spcBef>
              <a:buNone/>
              <a:defRPr sz="1000">
                <a:solidFill>
                  <a:schemeClr val="accent1"/>
                </a:solidFill>
                <a:latin typeface="Arial"/>
                <a:ea typeface="Arial"/>
                <a:cs typeface="Arial"/>
                <a:sym typeface="Arial"/>
              </a:defRPr>
            </a:lvl8pPr>
            <a:lvl9pPr marL="0" marR="0" lvl="8" indent="0" algn="l">
              <a:spcBef>
                <a:spcPts val="0"/>
              </a:spcBef>
              <a:buNone/>
              <a:defRPr sz="1000">
                <a:solidFill>
                  <a:schemeClr val="accent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206" name="Google Shape;206;p35"/>
          <p:cNvSpPr txBox="1">
            <a:spLocks noGrp="1"/>
          </p:cNvSpPr>
          <p:nvPr>
            <p:ph type="body" idx="2"/>
          </p:nvPr>
        </p:nvSpPr>
        <p:spPr>
          <a:xfrm>
            <a:off x="275780" y="981260"/>
            <a:ext cx="11513355" cy="42805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191919"/>
              </a:buClr>
              <a:buSzPts val="2000"/>
              <a:buNone/>
              <a:defRPr sz="2000" b="0">
                <a:solidFill>
                  <a:srgbClr val="191919"/>
                </a:solidFill>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07"/>
        <p:cNvGrpSpPr/>
        <p:nvPr/>
      </p:nvGrpSpPr>
      <p:grpSpPr>
        <a:xfrm>
          <a:off x="0" y="0"/>
          <a:ext cx="0" cy="0"/>
          <a:chOff x="0" y="0"/>
          <a:chExt cx="0" cy="0"/>
        </a:xfrm>
      </p:grpSpPr>
      <p:sp>
        <p:nvSpPr>
          <p:cNvPr id="208" name="Google Shape;208;p3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chemeClr val="dk1"/>
              </a:buClr>
              <a:buSzPts val="1800"/>
              <a:buFont typeface="Arial"/>
              <a:buNone/>
              <a:defRPr>
                <a:solidFill>
                  <a:srgbClr val="14132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9" name="Google Shape;209;p3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100000"/>
              </a:lnSpc>
              <a:spcBef>
                <a:spcPts val="500"/>
              </a:spcBef>
              <a:spcAft>
                <a:spcPts val="0"/>
              </a:spcAft>
              <a:buClr>
                <a:schemeClr val="dk1"/>
              </a:buClr>
              <a:buSzPts val="1800"/>
              <a:buFont typeface="NTR"/>
              <a:buChar char="–"/>
              <a:defRPr/>
            </a:lvl2pPr>
            <a:lvl3pPr marL="1371600" lvl="2" indent="-342900" algn="l">
              <a:lnSpc>
                <a:spcPct val="100000"/>
              </a:lnSpc>
              <a:spcBef>
                <a:spcPts val="500"/>
              </a:spcBef>
              <a:spcAft>
                <a:spcPts val="0"/>
              </a:spcAft>
              <a:buClr>
                <a:schemeClr val="dk1"/>
              </a:buClr>
              <a:buSzPts val="1800"/>
              <a:buFont typeface="Courier New"/>
              <a:buChar char="o"/>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10"/>
        <p:cNvGrpSpPr/>
        <p:nvPr/>
      </p:nvGrpSpPr>
      <p:grpSpPr>
        <a:xfrm>
          <a:off x="0" y="0"/>
          <a:ext cx="0" cy="0"/>
          <a:chOff x="0" y="0"/>
          <a:chExt cx="0" cy="0"/>
        </a:xfrm>
      </p:grpSpPr>
      <p:sp>
        <p:nvSpPr>
          <p:cNvPr id="211" name="Google Shape;211;p3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chemeClr val="dk1"/>
              </a:buClr>
              <a:buSzPts val="1800"/>
              <a:buFont typeface="Arial"/>
              <a:buNone/>
              <a:defRPr>
                <a:solidFill>
                  <a:srgbClr val="14132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2" name="Google Shape;212;p37"/>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3" name="Google Shape;213;p37"/>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214"/>
        <p:cNvGrpSpPr/>
        <p:nvPr/>
      </p:nvGrpSpPr>
      <p:grpSpPr>
        <a:xfrm>
          <a:off x="0" y="0"/>
          <a:ext cx="0" cy="0"/>
          <a:chOff x="0" y="0"/>
          <a:chExt cx="0" cy="0"/>
        </a:xfrm>
      </p:grpSpPr>
      <p:sp>
        <p:nvSpPr>
          <p:cNvPr id="215" name="Google Shape;215;p38"/>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chemeClr val="dk1"/>
              </a:buClr>
              <a:buSzPts val="1800"/>
              <a:buFont typeface="Arial"/>
              <a:buNone/>
              <a:defRPr>
                <a:solidFill>
                  <a:srgbClr val="14132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6" name="Google Shape;216;p38"/>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17" name="Google Shape;217;p38"/>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8" name="Google Shape;218;p38"/>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19" name="Google Shape;219;p38"/>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20"/>
        <p:cNvGrpSpPr/>
        <p:nvPr/>
      </p:nvGrpSpPr>
      <p:grpSpPr>
        <a:xfrm>
          <a:off x="0" y="0"/>
          <a:ext cx="0" cy="0"/>
          <a:chOff x="0" y="0"/>
          <a:chExt cx="0" cy="0"/>
        </a:xfrm>
      </p:grpSpPr>
      <p:sp>
        <p:nvSpPr>
          <p:cNvPr id="221" name="Google Shape;221;p3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chemeClr val="dk1"/>
              </a:buClr>
              <a:buSzPts val="1800"/>
              <a:buFont typeface="Arial"/>
              <a:buNone/>
              <a:defRPr>
                <a:solidFill>
                  <a:srgbClr val="14132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Cover_Earth Horizon">
  <p:cSld name="Cover_Earth Horizon">
    <p:spTree>
      <p:nvGrpSpPr>
        <p:cNvPr id="1" name="Shape 222"/>
        <p:cNvGrpSpPr/>
        <p:nvPr/>
      </p:nvGrpSpPr>
      <p:grpSpPr>
        <a:xfrm>
          <a:off x="0" y="0"/>
          <a:ext cx="0" cy="0"/>
          <a:chOff x="0" y="0"/>
          <a:chExt cx="0" cy="0"/>
        </a:xfrm>
      </p:grpSpPr>
      <p:pic>
        <p:nvPicPr>
          <p:cNvPr id="223" name="Google Shape;223;p40"/>
          <p:cNvPicPr preferRelativeResize="0"/>
          <p:nvPr/>
        </p:nvPicPr>
        <p:blipFill rotWithShape="1">
          <a:blip r:embed="rId2">
            <a:alphaModFix/>
          </a:blip>
          <a:srcRect/>
          <a:stretch/>
        </p:blipFill>
        <p:spPr>
          <a:xfrm>
            <a:off x="0" y="1423550"/>
            <a:ext cx="12192000" cy="5434450"/>
          </a:xfrm>
          <a:prstGeom prst="rect">
            <a:avLst/>
          </a:prstGeom>
          <a:noFill/>
          <a:ln>
            <a:noFill/>
          </a:ln>
        </p:spPr>
      </p:pic>
      <p:pic>
        <p:nvPicPr>
          <p:cNvPr id="224" name="Google Shape;224;p40"/>
          <p:cNvPicPr preferRelativeResize="0"/>
          <p:nvPr/>
        </p:nvPicPr>
        <p:blipFill rotWithShape="1">
          <a:blip r:embed="rId3">
            <a:alphaModFix/>
          </a:blip>
          <a:srcRect/>
          <a:stretch/>
        </p:blipFill>
        <p:spPr>
          <a:xfrm>
            <a:off x="1" y="1423550"/>
            <a:ext cx="12191999" cy="5439357"/>
          </a:xfrm>
          <a:prstGeom prst="rect">
            <a:avLst/>
          </a:prstGeom>
          <a:noFill/>
          <a:ln>
            <a:noFill/>
          </a:ln>
        </p:spPr>
      </p:pic>
      <p:pic>
        <p:nvPicPr>
          <p:cNvPr id="225" name="Google Shape;225;p40"/>
          <p:cNvPicPr preferRelativeResize="0"/>
          <p:nvPr/>
        </p:nvPicPr>
        <p:blipFill rotWithShape="1">
          <a:blip r:embed="rId4">
            <a:alphaModFix/>
          </a:blip>
          <a:srcRect l="2961" t="20758" r="22020" b="-1"/>
          <a:stretch/>
        </p:blipFill>
        <p:spPr>
          <a:xfrm>
            <a:off x="-76202" y="1423550"/>
            <a:ext cx="12192001" cy="5434450"/>
          </a:xfrm>
          <a:prstGeom prst="rect">
            <a:avLst/>
          </a:prstGeom>
          <a:noFill/>
          <a:ln>
            <a:noFill/>
          </a:ln>
        </p:spPr>
      </p:pic>
      <p:sp>
        <p:nvSpPr>
          <p:cNvPr id="226" name="Google Shape;226;p40"/>
          <p:cNvSpPr txBox="1">
            <a:spLocks noGrp="1"/>
          </p:cNvSpPr>
          <p:nvPr>
            <p:ph type="body" idx="1"/>
          </p:nvPr>
        </p:nvSpPr>
        <p:spPr>
          <a:xfrm>
            <a:off x="548856" y="1628880"/>
            <a:ext cx="8080960" cy="528180"/>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rgbClr val="5BD7FF"/>
              </a:buClr>
              <a:buSzPts val="2000"/>
              <a:buNone/>
              <a:defRPr sz="2000">
                <a:solidFill>
                  <a:srgbClr val="5BD7FF"/>
                </a:solidFill>
              </a:defRPr>
            </a:lvl1pPr>
            <a:lvl2pPr marL="914400" lvl="1" indent="-355600" algn="l">
              <a:lnSpc>
                <a:spcPct val="90000"/>
              </a:lnSpc>
              <a:spcBef>
                <a:spcPts val="500"/>
              </a:spcBef>
              <a:spcAft>
                <a:spcPts val="0"/>
              </a:spcAft>
              <a:buClr>
                <a:schemeClr val="dk1"/>
              </a:buClr>
              <a:buSzPts val="2000"/>
              <a:buChar char="•"/>
              <a:defRPr sz="2000"/>
            </a:lvl2pPr>
            <a:lvl3pPr marL="1371600" lvl="2" indent="-342900" algn="l">
              <a:lnSpc>
                <a:spcPct val="90000"/>
              </a:lnSpc>
              <a:spcBef>
                <a:spcPts val="500"/>
              </a:spcBef>
              <a:spcAft>
                <a:spcPts val="0"/>
              </a:spcAft>
              <a:buClr>
                <a:schemeClr val="dk1"/>
              </a:buClr>
              <a:buSzPts val="1800"/>
              <a:buChar char="•"/>
              <a:defRPr sz="1800"/>
            </a:lvl3pPr>
            <a:lvl4pPr marL="1828800" lvl="3" indent="-330200" algn="l">
              <a:lnSpc>
                <a:spcPct val="90000"/>
              </a:lnSpc>
              <a:spcBef>
                <a:spcPts val="500"/>
              </a:spcBef>
              <a:spcAft>
                <a:spcPts val="0"/>
              </a:spcAft>
              <a:buClr>
                <a:schemeClr val="dk1"/>
              </a:buClr>
              <a:buSzPts val="1600"/>
              <a:buChar char="•"/>
              <a:defRPr sz="1600"/>
            </a:lvl4pPr>
            <a:lvl5pPr marL="2286000" lvl="4" indent="-330200" algn="l">
              <a:lnSpc>
                <a:spcPct val="90000"/>
              </a:lnSpc>
              <a:spcBef>
                <a:spcPts val="500"/>
              </a:spcBef>
              <a:spcAft>
                <a:spcPts val="0"/>
              </a:spcAft>
              <a:buClr>
                <a:schemeClr val="dk1"/>
              </a:buClr>
              <a:buSzPts val="1600"/>
              <a:buChar char="•"/>
              <a:defRPr sz="16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7" name="Google Shape;227;p40"/>
          <p:cNvSpPr txBox="1">
            <a:spLocks noGrp="1"/>
          </p:cNvSpPr>
          <p:nvPr>
            <p:ph type="ctrTitle"/>
          </p:nvPr>
        </p:nvSpPr>
        <p:spPr>
          <a:xfrm>
            <a:off x="548856" y="2168173"/>
            <a:ext cx="8080960" cy="1415087"/>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800"/>
              <a:buFont typeface="Arial"/>
              <a:buNone/>
              <a:defRPr sz="48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8" name="Google Shape;228;p40"/>
          <p:cNvSpPr txBox="1">
            <a:spLocks noGrp="1"/>
          </p:cNvSpPr>
          <p:nvPr>
            <p:ph type="subTitle" idx="2"/>
          </p:nvPr>
        </p:nvSpPr>
        <p:spPr>
          <a:xfrm>
            <a:off x="548856" y="3608754"/>
            <a:ext cx="8080960" cy="827881"/>
          </a:xfrm>
          <a:prstGeom prst="rect">
            <a:avLst/>
          </a:prstGeom>
          <a:noFill/>
          <a:ln>
            <a:noFill/>
          </a:ln>
        </p:spPr>
        <p:txBody>
          <a:bodyPr spcFirstLastPara="1" wrap="square" lIns="91425" tIns="45700" rIns="91425" bIns="45700" anchor="t" anchorCtr="0">
            <a:normAutofit/>
          </a:bodyPr>
          <a:lstStyle>
            <a:lvl1pPr lvl="0" algn="l">
              <a:lnSpc>
                <a:spcPct val="90000"/>
              </a:lnSpc>
              <a:spcBef>
                <a:spcPts val="1000"/>
              </a:spcBef>
              <a:spcAft>
                <a:spcPts val="0"/>
              </a:spcAft>
              <a:buClr>
                <a:srgbClr val="5BD7FF"/>
              </a:buClr>
              <a:buSzPts val="1600"/>
              <a:buNone/>
              <a:defRPr sz="1600">
                <a:solidFill>
                  <a:srgbClr val="5BD7FF"/>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pic>
        <p:nvPicPr>
          <p:cNvPr id="229" name="Google Shape;229;p40"/>
          <p:cNvPicPr preferRelativeResize="0"/>
          <p:nvPr/>
        </p:nvPicPr>
        <p:blipFill rotWithShape="1">
          <a:blip r:embed="rId5">
            <a:alphaModFix/>
          </a:blip>
          <a:srcRect/>
          <a:stretch/>
        </p:blipFill>
        <p:spPr>
          <a:xfrm>
            <a:off x="548857" y="219117"/>
            <a:ext cx="1005623" cy="968271"/>
          </a:xfrm>
          <a:prstGeom prst="rect">
            <a:avLst/>
          </a:prstGeom>
          <a:noFill/>
          <a:ln>
            <a:noFill/>
          </a:ln>
        </p:spPr>
      </p:pic>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Cover_Mountain Green">
  <p:cSld name="Cover_Mountain Green">
    <p:spTree>
      <p:nvGrpSpPr>
        <p:cNvPr id="1" name="Shape 230"/>
        <p:cNvGrpSpPr/>
        <p:nvPr/>
      </p:nvGrpSpPr>
      <p:grpSpPr>
        <a:xfrm>
          <a:off x="0" y="0"/>
          <a:ext cx="0" cy="0"/>
          <a:chOff x="0" y="0"/>
          <a:chExt cx="0" cy="0"/>
        </a:xfrm>
      </p:grpSpPr>
      <p:pic>
        <p:nvPicPr>
          <p:cNvPr id="231" name="Google Shape;231;p41"/>
          <p:cNvPicPr preferRelativeResize="0"/>
          <p:nvPr/>
        </p:nvPicPr>
        <p:blipFill rotWithShape="1">
          <a:blip r:embed="rId2">
            <a:alphaModFix/>
          </a:blip>
          <a:srcRect/>
          <a:stretch/>
        </p:blipFill>
        <p:spPr>
          <a:xfrm>
            <a:off x="0" y="1423548"/>
            <a:ext cx="12192000" cy="5434453"/>
          </a:xfrm>
          <a:prstGeom prst="rect">
            <a:avLst/>
          </a:prstGeom>
          <a:noFill/>
          <a:ln>
            <a:noFill/>
          </a:ln>
        </p:spPr>
      </p:pic>
      <p:pic>
        <p:nvPicPr>
          <p:cNvPr id="232" name="Google Shape;232;p41"/>
          <p:cNvPicPr preferRelativeResize="0"/>
          <p:nvPr/>
        </p:nvPicPr>
        <p:blipFill rotWithShape="1">
          <a:blip r:embed="rId3">
            <a:alphaModFix/>
          </a:blip>
          <a:srcRect/>
          <a:stretch/>
        </p:blipFill>
        <p:spPr>
          <a:xfrm>
            <a:off x="0" y="1421667"/>
            <a:ext cx="12192000" cy="5436331"/>
          </a:xfrm>
          <a:prstGeom prst="rect">
            <a:avLst/>
          </a:prstGeom>
          <a:noFill/>
          <a:ln>
            <a:noFill/>
          </a:ln>
        </p:spPr>
      </p:pic>
      <p:pic>
        <p:nvPicPr>
          <p:cNvPr id="233" name="Google Shape;233;p41"/>
          <p:cNvPicPr preferRelativeResize="0"/>
          <p:nvPr/>
        </p:nvPicPr>
        <p:blipFill rotWithShape="1">
          <a:blip r:embed="rId4">
            <a:alphaModFix amt="69000"/>
          </a:blip>
          <a:srcRect/>
          <a:stretch/>
        </p:blipFill>
        <p:spPr>
          <a:xfrm>
            <a:off x="3" y="1421670"/>
            <a:ext cx="11182660" cy="5436331"/>
          </a:xfrm>
          <a:prstGeom prst="rect">
            <a:avLst/>
          </a:prstGeom>
          <a:noFill/>
          <a:ln>
            <a:noFill/>
          </a:ln>
        </p:spPr>
      </p:pic>
      <p:pic>
        <p:nvPicPr>
          <p:cNvPr id="234" name="Google Shape;234;p41"/>
          <p:cNvPicPr preferRelativeResize="0"/>
          <p:nvPr/>
        </p:nvPicPr>
        <p:blipFill rotWithShape="1">
          <a:blip r:embed="rId5">
            <a:alphaModFix/>
          </a:blip>
          <a:srcRect l="4861" r="24096"/>
          <a:stretch/>
        </p:blipFill>
        <p:spPr>
          <a:xfrm>
            <a:off x="0" y="1423548"/>
            <a:ext cx="9104027" cy="5434452"/>
          </a:xfrm>
          <a:prstGeom prst="rect">
            <a:avLst/>
          </a:prstGeom>
          <a:noFill/>
          <a:ln>
            <a:noFill/>
          </a:ln>
        </p:spPr>
      </p:pic>
      <p:sp>
        <p:nvSpPr>
          <p:cNvPr id="235" name="Google Shape;235;p41"/>
          <p:cNvSpPr txBox="1">
            <a:spLocks noGrp="1"/>
          </p:cNvSpPr>
          <p:nvPr>
            <p:ph type="body" idx="1"/>
          </p:nvPr>
        </p:nvSpPr>
        <p:spPr>
          <a:xfrm>
            <a:off x="548856" y="1628880"/>
            <a:ext cx="8080960" cy="528180"/>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rgbClr val="5BD7FF"/>
              </a:buClr>
              <a:buSzPts val="2000"/>
              <a:buNone/>
              <a:defRPr sz="2000">
                <a:solidFill>
                  <a:srgbClr val="5BD7FF"/>
                </a:solidFill>
              </a:defRPr>
            </a:lvl1pPr>
            <a:lvl2pPr marL="914400" lvl="1" indent="-355600" algn="l">
              <a:lnSpc>
                <a:spcPct val="90000"/>
              </a:lnSpc>
              <a:spcBef>
                <a:spcPts val="500"/>
              </a:spcBef>
              <a:spcAft>
                <a:spcPts val="0"/>
              </a:spcAft>
              <a:buClr>
                <a:schemeClr val="dk1"/>
              </a:buClr>
              <a:buSzPts val="2000"/>
              <a:buChar char="•"/>
              <a:defRPr sz="2000"/>
            </a:lvl2pPr>
            <a:lvl3pPr marL="1371600" lvl="2" indent="-342900" algn="l">
              <a:lnSpc>
                <a:spcPct val="90000"/>
              </a:lnSpc>
              <a:spcBef>
                <a:spcPts val="500"/>
              </a:spcBef>
              <a:spcAft>
                <a:spcPts val="0"/>
              </a:spcAft>
              <a:buClr>
                <a:schemeClr val="dk1"/>
              </a:buClr>
              <a:buSzPts val="1800"/>
              <a:buChar char="•"/>
              <a:defRPr sz="1800"/>
            </a:lvl3pPr>
            <a:lvl4pPr marL="1828800" lvl="3" indent="-330200" algn="l">
              <a:lnSpc>
                <a:spcPct val="90000"/>
              </a:lnSpc>
              <a:spcBef>
                <a:spcPts val="500"/>
              </a:spcBef>
              <a:spcAft>
                <a:spcPts val="0"/>
              </a:spcAft>
              <a:buClr>
                <a:schemeClr val="dk1"/>
              </a:buClr>
              <a:buSzPts val="1600"/>
              <a:buChar char="•"/>
              <a:defRPr sz="1600"/>
            </a:lvl4pPr>
            <a:lvl5pPr marL="2286000" lvl="4" indent="-330200" algn="l">
              <a:lnSpc>
                <a:spcPct val="90000"/>
              </a:lnSpc>
              <a:spcBef>
                <a:spcPts val="500"/>
              </a:spcBef>
              <a:spcAft>
                <a:spcPts val="0"/>
              </a:spcAft>
              <a:buClr>
                <a:schemeClr val="dk1"/>
              </a:buClr>
              <a:buSzPts val="1600"/>
              <a:buChar char="•"/>
              <a:defRPr sz="16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6" name="Google Shape;236;p41"/>
          <p:cNvSpPr txBox="1">
            <a:spLocks noGrp="1"/>
          </p:cNvSpPr>
          <p:nvPr>
            <p:ph type="ctrTitle"/>
          </p:nvPr>
        </p:nvSpPr>
        <p:spPr>
          <a:xfrm>
            <a:off x="548856" y="2168173"/>
            <a:ext cx="8080960" cy="1415087"/>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800"/>
              <a:buFont typeface="Arial"/>
              <a:buNone/>
              <a:defRPr sz="48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7" name="Google Shape;237;p41"/>
          <p:cNvSpPr txBox="1">
            <a:spLocks noGrp="1"/>
          </p:cNvSpPr>
          <p:nvPr>
            <p:ph type="subTitle" idx="2"/>
          </p:nvPr>
        </p:nvSpPr>
        <p:spPr>
          <a:xfrm>
            <a:off x="548856" y="3608754"/>
            <a:ext cx="8080960" cy="827881"/>
          </a:xfrm>
          <a:prstGeom prst="rect">
            <a:avLst/>
          </a:prstGeom>
          <a:noFill/>
          <a:ln>
            <a:noFill/>
          </a:ln>
        </p:spPr>
        <p:txBody>
          <a:bodyPr spcFirstLastPara="1" wrap="square" lIns="91425" tIns="45700" rIns="91425" bIns="45700" anchor="t" anchorCtr="0">
            <a:normAutofit/>
          </a:bodyPr>
          <a:lstStyle>
            <a:lvl1pPr lvl="0" algn="l">
              <a:lnSpc>
                <a:spcPct val="90000"/>
              </a:lnSpc>
              <a:spcBef>
                <a:spcPts val="1000"/>
              </a:spcBef>
              <a:spcAft>
                <a:spcPts val="0"/>
              </a:spcAft>
              <a:buClr>
                <a:srgbClr val="5BD7FF"/>
              </a:buClr>
              <a:buSzPts val="1600"/>
              <a:buNone/>
              <a:defRPr sz="1600">
                <a:solidFill>
                  <a:srgbClr val="5BD7FF"/>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pic>
        <p:nvPicPr>
          <p:cNvPr id="238" name="Google Shape;238;p41"/>
          <p:cNvPicPr preferRelativeResize="0"/>
          <p:nvPr/>
        </p:nvPicPr>
        <p:blipFill rotWithShape="1">
          <a:blip r:embed="rId6">
            <a:alphaModFix/>
          </a:blip>
          <a:srcRect/>
          <a:stretch/>
        </p:blipFill>
        <p:spPr>
          <a:xfrm>
            <a:off x="848149" y="380524"/>
            <a:ext cx="2951495" cy="401370"/>
          </a:xfrm>
          <a:prstGeom prst="rect">
            <a:avLst/>
          </a:prstGeom>
          <a:noFill/>
          <a:ln>
            <a:noFill/>
          </a:ln>
        </p:spPr>
      </p:pic>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Section Divider_Trees">
  <p:cSld name="Section Divider_Trees">
    <p:spTree>
      <p:nvGrpSpPr>
        <p:cNvPr id="1" name="Shape 239"/>
        <p:cNvGrpSpPr/>
        <p:nvPr/>
      </p:nvGrpSpPr>
      <p:grpSpPr>
        <a:xfrm>
          <a:off x="0" y="0"/>
          <a:ext cx="0" cy="0"/>
          <a:chOff x="0" y="0"/>
          <a:chExt cx="0" cy="0"/>
        </a:xfrm>
      </p:grpSpPr>
      <p:pic>
        <p:nvPicPr>
          <p:cNvPr id="240" name="Google Shape;240;p42"/>
          <p:cNvPicPr preferRelativeResize="0"/>
          <p:nvPr/>
        </p:nvPicPr>
        <p:blipFill rotWithShape="1">
          <a:blip r:embed="rId2">
            <a:alphaModFix/>
          </a:blip>
          <a:srcRect/>
          <a:stretch/>
        </p:blipFill>
        <p:spPr>
          <a:xfrm>
            <a:off x="0" y="0"/>
            <a:ext cx="12192000" cy="6278252"/>
          </a:xfrm>
          <a:prstGeom prst="rect">
            <a:avLst/>
          </a:prstGeom>
          <a:noFill/>
          <a:ln>
            <a:noFill/>
          </a:ln>
        </p:spPr>
      </p:pic>
      <p:pic>
        <p:nvPicPr>
          <p:cNvPr id="241" name="Google Shape;241;p42"/>
          <p:cNvPicPr preferRelativeResize="0"/>
          <p:nvPr/>
        </p:nvPicPr>
        <p:blipFill rotWithShape="1">
          <a:blip r:embed="rId3">
            <a:alphaModFix/>
          </a:blip>
          <a:srcRect/>
          <a:stretch/>
        </p:blipFill>
        <p:spPr>
          <a:xfrm>
            <a:off x="0" y="2"/>
            <a:ext cx="12192000" cy="6278251"/>
          </a:xfrm>
          <a:prstGeom prst="rect">
            <a:avLst/>
          </a:prstGeom>
          <a:noFill/>
          <a:ln>
            <a:noFill/>
          </a:ln>
        </p:spPr>
      </p:pic>
      <p:pic>
        <p:nvPicPr>
          <p:cNvPr id="242" name="Google Shape;242;p42"/>
          <p:cNvPicPr preferRelativeResize="0"/>
          <p:nvPr/>
        </p:nvPicPr>
        <p:blipFill rotWithShape="1">
          <a:blip r:embed="rId4">
            <a:alphaModFix amt="69000"/>
          </a:blip>
          <a:srcRect/>
          <a:stretch/>
        </p:blipFill>
        <p:spPr>
          <a:xfrm>
            <a:off x="3" y="-1"/>
            <a:ext cx="11182660" cy="6278253"/>
          </a:xfrm>
          <a:prstGeom prst="rect">
            <a:avLst/>
          </a:prstGeom>
          <a:noFill/>
          <a:ln>
            <a:noFill/>
          </a:ln>
        </p:spPr>
      </p:pic>
      <p:pic>
        <p:nvPicPr>
          <p:cNvPr id="243" name="Google Shape;243;p42"/>
          <p:cNvPicPr preferRelativeResize="0"/>
          <p:nvPr/>
        </p:nvPicPr>
        <p:blipFill rotWithShape="1">
          <a:blip r:embed="rId5">
            <a:alphaModFix/>
          </a:blip>
          <a:srcRect l="5330"/>
          <a:stretch/>
        </p:blipFill>
        <p:spPr>
          <a:xfrm>
            <a:off x="689453" y="0"/>
            <a:ext cx="14085035" cy="6278252"/>
          </a:xfrm>
          <a:prstGeom prst="rect">
            <a:avLst/>
          </a:prstGeom>
          <a:noFill/>
          <a:ln>
            <a:noFill/>
          </a:ln>
        </p:spPr>
      </p:pic>
      <p:sp>
        <p:nvSpPr>
          <p:cNvPr id="244" name="Google Shape;244;p42"/>
          <p:cNvSpPr txBox="1">
            <a:spLocks noGrp="1"/>
          </p:cNvSpPr>
          <p:nvPr>
            <p:ph type="title"/>
          </p:nvPr>
        </p:nvSpPr>
        <p:spPr>
          <a:xfrm>
            <a:off x="865631" y="3182113"/>
            <a:ext cx="10923503" cy="2424113"/>
          </a:xfrm>
          <a:prstGeom prst="rect">
            <a:avLst/>
          </a:prstGeom>
          <a:noFill/>
          <a:ln>
            <a:noFill/>
          </a:ln>
        </p:spPr>
        <p:txBody>
          <a:bodyPr spcFirstLastPara="1" wrap="square" lIns="45700" tIns="0" rIns="91425" bIns="0" anchor="b" anchorCtr="0">
            <a:noAutofit/>
          </a:bodyPr>
          <a:lstStyle>
            <a:lvl1pPr lvl="0" algn="l">
              <a:lnSpc>
                <a:spcPct val="90000"/>
              </a:lnSpc>
              <a:spcBef>
                <a:spcPts val="0"/>
              </a:spcBef>
              <a:spcAft>
                <a:spcPts val="0"/>
              </a:spcAft>
              <a:buClr>
                <a:schemeClr val="lt1"/>
              </a:buClr>
              <a:buSzPts val="4000"/>
              <a:buFont typeface="Arial"/>
              <a:buNone/>
              <a:defRPr sz="4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45" name="Google Shape;245;p42"/>
          <p:cNvSpPr txBox="1">
            <a:spLocks noGrp="1"/>
          </p:cNvSpPr>
          <p:nvPr>
            <p:ph type="body" idx="1"/>
          </p:nvPr>
        </p:nvSpPr>
        <p:spPr>
          <a:xfrm>
            <a:off x="865631" y="5617268"/>
            <a:ext cx="10923503" cy="42805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2"/>
              </a:buClr>
              <a:buSzPts val="2000"/>
              <a:buNone/>
              <a:defRPr sz="2000" b="0">
                <a:solidFill>
                  <a:schemeClr val="lt2"/>
                </a:solidFill>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pic>
        <p:nvPicPr>
          <p:cNvPr id="246" name="Google Shape;246;p42"/>
          <p:cNvPicPr preferRelativeResize="0"/>
          <p:nvPr/>
        </p:nvPicPr>
        <p:blipFill rotWithShape="1">
          <a:blip r:embed="rId6">
            <a:alphaModFix/>
          </a:blip>
          <a:srcRect/>
          <a:stretch/>
        </p:blipFill>
        <p:spPr>
          <a:xfrm>
            <a:off x="10845908" y="6580728"/>
            <a:ext cx="989733" cy="134593"/>
          </a:xfrm>
          <a:prstGeom prst="rect">
            <a:avLst/>
          </a:prstGeom>
          <a:noFill/>
          <a:ln>
            <a:noFill/>
          </a:ln>
        </p:spPr>
      </p:pic>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Section Divider_Bullseye">
  <p:cSld name="Section Divider_Bullseye">
    <p:spTree>
      <p:nvGrpSpPr>
        <p:cNvPr id="1" name="Shape 247"/>
        <p:cNvGrpSpPr/>
        <p:nvPr/>
      </p:nvGrpSpPr>
      <p:grpSpPr>
        <a:xfrm>
          <a:off x="0" y="0"/>
          <a:ext cx="0" cy="0"/>
          <a:chOff x="0" y="0"/>
          <a:chExt cx="0" cy="0"/>
        </a:xfrm>
      </p:grpSpPr>
      <p:pic>
        <p:nvPicPr>
          <p:cNvPr id="248" name="Google Shape;248;p43"/>
          <p:cNvPicPr preferRelativeResize="0"/>
          <p:nvPr/>
        </p:nvPicPr>
        <p:blipFill rotWithShape="1">
          <a:blip r:embed="rId2">
            <a:alphaModFix/>
          </a:blip>
          <a:srcRect/>
          <a:stretch/>
        </p:blipFill>
        <p:spPr>
          <a:xfrm>
            <a:off x="0" y="-2"/>
            <a:ext cx="12192000" cy="6278253"/>
          </a:xfrm>
          <a:prstGeom prst="rect">
            <a:avLst/>
          </a:prstGeom>
          <a:noFill/>
          <a:ln>
            <a:noFill/>
          </a:ln>
        </p:spPr>
      </p:pic>
      <p:pic>
        <p:nvPicPr>
          <p:cNvPr id="249" name="Google Shape;249;p43"/>
          <p:cNvPicPr preferRelativeResize="0"/>
          <p:nvPr/>
        </p:nvPicPr>
        <p:blipFill rotWithShape="1">
          <a:blip r:embed="rId3">
            <a:alphaModFix/>
          </a:blip>
          <a:srcRect/>
          <a:stretch/>
        </p:blipFill>
        <p:spPr>
          <a:xfrm>
            <a:off x="0" y="2"/>
            <a:ext cx="12192000" cy="6278251"/>
          </a:xfrm>
          <a:prstGeom prst="rect">
            <a:avLst/>
          </a:prstGeom>
          <a:noFill/>
          <a:ln>
            <a:noFill/>
          </a:ln>
        </p:spPr>
      </p:pic>
      <p:pic>
        <p:nvPicPr>
          <p:cNvPr id="250" name="Google Shape;250;p43"/>
          <p:cNvPicPr preferRelativeResize="0"/>
          <p:nvPr/>
        </p:nvPicPr>
        <p:blipFill rotWithShape="1">
          <a:blip r:embed="rId4">
            <a:alphaModFix amt="69000"/>
          </a:blip>
          <a:srcRect/>
          <a:stretch/>
        </p:blipFill>
        <p:spPr>
          <a:xfrm>
            <a:off x="3" y="-1"/>
            <a:ext cx="11182660" cy="6278253"/>
          </a:xfrm>
          <a:prstGeom prst="rect">
            <a:avLst/>
          </a:prstGeom>
          <a:noFill/>
          <a:ln>
            <a:noFill/>
          </a:ln>
        </p:spPr>
      </p:pic>
      <p:pic>
        <p:nvPicPr>
          <p:cNvPr id="251" name="Google Shape;251;p43"/>
          <p:cNvPicPr preferRelativeResize="0"/>
          <p:nvPr/>
        </p:nvPicPr>
        <p:blipFill rotWithShape="1">
          <a:blip r:embed="rId5">
            <a:alphaModFix/>
          </a:blip>
          <a:srcRect l="2666" r="15389"/>
          <a:stretch/>
        </p:blipFill>
        <p:spPr>
          <a:xfrm>
            <a:off x="0" y="1"/>
            <a:ext cx="12192000" cy="6278251"/>
          </a:xfrm>
          <a:prstGeom prst="rect">
            <a:avLst/>
          </a:prstGeom>
          <a:noFill/>
          <a:ln>
            <a:noFill/>
          </a:ln>
        </p:spPr>
      </p:pic>
      <p:sp>
        <p:nvSpPr>
          <p:cNvPr id="252" name="Google Shape;252;p43"/>
          <p:cNvSpPr txBox="1">
            <a:spLocks noGrp="1"/>
          </p:cNvSpPr>
          <p:nvPr>
            <p:ph type="title"/>
          </p:nvPr>
        </p:nvSpPr>
        <p:spPr>
          <a:xfrm>
            <a:off x="865631" y="3182113"/>
            <a:ext cx="10923503" cy="2424113"/>
          </a:xfrm>
          <a:prstGeom prst="rect">
            <a:avLst/>
          </a:prstGeom>
          <a:noFill/>
          <a:ln>
            <a:noFill/>
          </a:ln>
        </p:spPr>
        <p:txBody>
          <a:bodyPr spcFirstLastPara="1" wrap="square" lIns="45700" tIns="0" rIns="91425" bIns="0" anchor="b" anchorCtr="0">
            <a:noAutofit/>
          </a:bodyPr>
          <a:lstStyle>
            <a:lvl1pPr lvl="0" algn="l">
              <a:lnSpc>
                <a:spcPct val="90000"/>
              </a:lnSpc>
              <a:spcBef>
                <a:spcPts val="0"/>
              </a:spcBef>
              <a:spcAft>
                <a:spcPts val="0"/>
              </a:spcAft>
              <a:buClr>
                <a:schemeClr val="lt1"/>
              </a:buClr>
              <a:buSzPts val="4000"/>
              <a:buFont typeface="Arial"/>
              <a:buNone/>
              <a:defRPr sz="4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3" name="Google Shape;253;p43"/>
          <p:cNvSpPr txBox="1">
            <a:spLocks noGrp="1"/>
          </p:cNvSpPr>
          <p:nvPr>
            <p:ph type="body" idx="1"/>
          </p:nvPr>
        </p:nvSpPr>
        <p:spPr>
          <a:xfrm>
            <a:off x="865631" y="5617268"/>
            <a:ext cx="10923503" cy="42805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2"/>
              </a:buClr>
              <a:buSzPts val="2000"/>
              <a:buNone/>
              <a:defRPr sz="2000" b="0">
                <a:solidFill>
                  <a:schemeClr val="lt2"/>
                </a:solidFill>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pic>
        <p:nvPicPr>
          <p:cNvPr id="254" name="Google Shape;254;p43"/>
          <p:cNvPicPr preferRelativeResize="0"/>
          <p:nvPr/>
        </p:nvPicPr>
        <p:blipFill rotWithShape="1">
          <a:blip r:embed="rId6">
            <a:alphaModFix/>
          </a:blip>
          <a:srcRect/>
          <a:stretch/>
        </p:blipFill>
        <p:spPr>
          <a:xfrm>
            <a:off x="10845908" y="6580728"/>
            <a:ext cx="989733" cy="134593"/>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34"/>
        <p:cNvGrpSpPr/>
        <p:nvPr/>
      </p:nvGrpSpPr>
      <p:grpSpPr>
        <a:xfrm>
          <a:off x="0" y="0"/>
          <a:ext cx="0" cy="0"/>
          <a:chOff x="0" y="0"/>
          <a:chExt cx="0" cy="0"/>
        </a:xfrm>
      </p:grpSpPr>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Agenda_Light">
  <p:cSld name="Agenda_Light">
    <p:spTree>
      <p:nvGrpSpPr>
        <p:cNvPr id="1" name="Shape 255"/>
        <p:cNvGrpSpPr/>
        <p:nvPr/>
      </p:nvGrpSpPr>
      <p:grpSpPr>
        <a:xfrm>
          <a:off x="0" y="0"/>
          <a:ext cx="0" cy="0"/>
          <a:chOff x="0" y="0"/>
          <a:chExt cx="0" cy="0"/>
        </a:xfrm>
      </p:grpSpPr>
      <p:sp>
        <p:nvSpPr>
          <p:cNvPr id="256" name="Google Shape;256;p44"/>
          <p:cNvSpPr/>
          <p:nvPr/>
        </p:nvSpPr>
        <p:spPr>
          <a:xfrm>
            <a:off x="1" y="1428752"/>
            <a:ext cx="12191999" cy="4042926"/>
          </a:xfrm>
          <a:prstGeom prst="rect">
            <a:avLst/>
          </a:prstGeom>
          <a:solidFill>
            <a:srgbClr val="14142F">
              <a:alpha val="89803"/>
            </a:srgbClr>
          </a:solidFill>
          <a:ln>
            <a:noFill/>
          </a:ln>
        </p:spPr>
        <p:txBody>
          <a:bodyPr spcFirstLastPara="1" wrap="square" lIns="91425" tIns="45700" rIns="91425" bIns="45700" anchor="ctr" anchorCtr="0">
            <a:noAutofit/>
          </a:bodyPr>
          <a:lstStyle/>
          <a:p>
            <a:pPr marL="228600" marR="0" lvl="0" indent="0" algn="l" rtl="0">
              <a:lnSpc>
                <a:spcPct val="150000"/>
              </a:lnSpc>
              <a:spcBef>
                <a:spcPts val="0"/>
              </a:spcBef>
              <a:spcAft>
                <a:spcPts val="0"/>
              </a:spcAft>
              <a:buNone/>
            </a:pPr>
            <a:endParaRPr sz="2800">
              <a:solidFill>
                <a:schemeClr val="lt1"/>
              </a:solidFill>
              <a:latin typeface="Arial"/>
              <a:ea typeface="Arial"/>
              <a:cs typeface="Arial"/>
              <a:sym typeface="Arial"/>
            </a:endParaRPr>
          </a:p>
        </p:txBody>
      </p:sp>
      <p:sp>
        <p:nvSpPr>
          <p:cNvPr id="257" name="Google Shape;257;p44"/>
          <p:cNvSpPr/>
          <p:nvPr/>
        </p:nvSpPr>
        <p:spPr>
          <a:xfrm>
            <a:off x="6130021" y="0"/>
            <a:ext cx="6061979" cy="6858000"/>
          </a:xfrm>
          <a:prstGeom prst="rect">
            <a:avLst/>
          </a:prstGeom>
          <a:blipFill rotWithShape="1">
            <a:blip r:embed="rId2">
              <a:alphaModFix amt="30000"/>
            </a:blip>
            <a:stretch>
              <a:fillRect l="11816"/>
            </a:stretch>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58" name="Google Shape;258;p44"/>
          <p:cNvSpPr txBox="1">
            <a:spLocks noGrp="1"/>
          </p:cNvSpPr>
          <p:nvPr>
            <p:ph type="sldNum" idx="12"/>
          </p:nvPr>
        </p:nvSpPr>
        <p:spPr>
          <a:xfrm>
            <a:off x="275772" y="6486988"/>
            <a:ext cx="3657600" cy="365125"/>
          </a:xfrm>
          <a:prstGeom prst="rect">
            <a:avLst/>
          </a:prstGeom>
          <a:noFill/>
          <a:ln>
            <a:noFill/>
          </a:ln>
        </p:spPr>
        <p:txBody>
          <a:bodyPr spcFirstLastPara="1" wrap="square" lIns="91425" tIns="45700" rIns="91425" bIns="45700" anchor="ctr" anchorCtr="0">
            <a:noAutofit/>
          </a:bodyPr>
          <a:lstStyle>
            <a:lvl1pPr marL="0" marR="0" lvl="0" indent="0" algn="l">
              <a:spcBef>
                <a:spcPts val="0"/>
              </a:spcBef>
              <a:buNone/>
              <a:defRPr sz="1000">
                <a:solidFill>
                  <a:schemeClr val="accent1"/>
                </a:solidFill>
                <a:latin typeface="Arial"/>
                <a:ea typeface="Arial"/>
                <a:cs typeface="Arial"/>
                <a:sym typeface="Arial"/>
              </a:defRPr>
            </a:lvl1pPr>
            <a:lvl2pPr marL="0" marR="0" lvl="1" indent="0" algn="l">
              <a:spcBef>
                <a:spcPts val="0"/>
              </a:spcBef>
              <a:buNone/>
              <a:defRPr sz="1000">
                <a:solidFill>
                  <a:schemeClr val="accent1"/>
                </a:solidFill>
                <a:latin typeface="Arial"/>
                <a:ea typeface="Arial"/>
                <a:cs typeface="Arial"/>
                <a:sym typeface="Arial"/>
              </a:defRPr>
            </a:lvl2pPr>
            <a:lvl3pPr marL="0" marR="0" lvl="2" indent="0" algn="l">
              <a:spcBef>
                <a:spcPts val="0"/>
              </a:spcBef>
              <a:buNone/>
              <a:defRPr sz="1000">
                <a:solidFill>
                  <a:schemeClr val="accent1"/>
                </a:solidFill>
                <a:latin typeface="Arial"/>
                <a:ea typeface="Arial"/>
                <a:cs typeface="Arial"/>
                <a:sym typeface="Arial"/>
              </a:defRPr>
            </a:lvl3pPr>
            <a:lvl4pPr marL="0" marR="0" lvl="3" indent="0" algn="l">
              <a:spcBef>
                <a:spcPts val="0"/>
              </a:spcBef>
              <a:buNone/>
              <a:defRPr sz="1000">
                <a:solidFill>
                  <a:schemeClr val="accent1"/>
                </a:solidFill>
                <a:latin typeface="Arial"/>
                <a:ea typeface="Arial"/>
                <a:cs typeface="Arial"/>
                <a:sym typeface="Arial"/>
              </a:defRPr>
            </a:lvl4pPr>
            <a:lvl5pPr marL="0" marR="0" lvl="4" indent="0" algn="l">
              <a:spcBef>
                <a:spcPts val="0"/>
              </a:spcBef>
              <a:buNone/>
              <a:defRPr sz="1000">
                <a:solidFill>
                  <a:schemeClr val="accent1"/>
                </a:solidFill>
                <a:latin typeface="Arial"/>
                <a:ea typeface="Arial"/>
                <a:cs typeface="Arial"/>
                <a:sym typeface="Arial"/>
              </a:defRPr>
            </a:lvl5pPr>
            <a:lvl6pPr marL="0" marR="0" lvl="5" indent="0" algn="l">
              <a:spcBef>
                <a:spcPts val="0"/>
              </a:spcBef>
              <a:buNone/>
              <a:defRPr sz="1000">
                <a:solidFill>
                  <a:schemeClr val="accent1"/>
                </a:solidFill>
                <a:latin typeface="Arial"/>
                <a:ea typeface="Arial"/>
                <a:cs typeface="Arial"/>
                <a:sym typeface="Arial"/>
              </a:defRPr>
            </a:lvl6pPr>
            <a:lvl7pPr marL="0" marR="0" lvl="6" indent="0" algn="l">
              <a:spcBef>
                <a:spcPts val="0"/>
              </a:spcBef>
              <a:buNone/>
              <a:defRPr sz="1000">
                <a:solidFill>
                  <a:schemeClr val="accent1"/>
                </a:solidFill>
                <a:latin typeface="Arial"/>
                <a:ea typeface="Arial"/>
                <a:cs typeface="Arial"/>
                <a:sym typeface="Arial"/>
              </a:defRPr>
            </a:lvl7pPr>
            <a:lvl8pPr marL="0" marR="0" lvl="7" indent="0" algn="l">
              <a:spcBef>
                <a:spcPts val="0"/>
              </a:spcBef>
              <a:buNone/>
              <a:defRPr sz="1000">
                <a:solidFill>
                  <a:schemeClr val="accent1"/>
                </a:solidFill>
                <a:latin typeface="Arial"/>
                <a:ea typeface="Arial"/>
                <a:cs typeface="Arial"/>
                <a:sym typeface="Arial"/>
              </a:defRPr>
            </a:lvl8pPr>
            <a:lvl9pPr marL="0" marR="0" lvl="8" indent="0" algn="l">
              <a:spcBef>
                <a:spcPts val="0"/>
              </a:spcBef>
              <a:buNone/>
              <a:defRPr sz="1000">
                <a:solidFill>
                  <a:schemeClr val="accent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259" name="Google Shape;259;p44"/>
          <p:cNvSpPr txBox="1">
            <a:spLocks noGrp="1"/>
          </p:cNvSpPr>
          <p:nvPr>
            <p:ph type="title"/>
          </p:nvPr>
        </p:nvSpPr>
        <p:spPr>
          <a:xfrm>
            <a:off x="275780" y="245099"/>
            <a:ext cx="11513355" cy="725118"/>
          </a:xfrm>
          <a:prstGeom prst="rect">
            <a:avLst/>
          </a:prstGeom>
          <a:noFill/>
          <a:ln>
            <a:noFill/>
          </a:ln>
        </p:spPr>
        <p:txBody>
          <a:bodyPr spcFirstLastPara="1" wrap="square" lIns="45700" tIns="0" rIns="91425" bIns="0" anchor="b" anchorCtr="0">
            <a:noAutofit/>
          </a:bodyPr>
          <a:lstStyle>
            <a:lvl1pPr lvl="0" algn="l">
              <a:lnSpc>
                <a:spcPct val="90000"/>
              </a:lnSpc>
              <a:spcBef>
                <a:spcPts val="0"/>
              </a:spcBef>
              <a:spcAft>
                <a:spcPts val="0"/>
              </a:spcAft>
              <a:buClr>
                <a:schemeClr val="accent5"/>
              </a:buClr>
              <a:buSzPts val="4000"/>
              <a:buFont typeface="Arial"/>
              <a:buNone/>
              <a:defRPr sz="4000">
                <a:solidFill>
                  <a:schemeClr val="accent5"/>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0" name="Google Shape;260;p44"/>
          <p:cNvSpPr txBox="1">
            <a:spLocks noGrp="1"/>
          </p:cNvSpPr>
          <p:nvPr>
            <p:ph type="body" idx="1"/>
          </p:nvPr>
        </p:nvSpPr>
        <p:spPr>
          <a:xfrm>
            <a:off x="0" y="1443868"/>
            <a:ext cx="12192000" cy="4033838"/>
          </a:xfrm>
          <a:prstGeom prst="rect">
            <a:avLst/>
          </a:prstGeom>
          <a:noFill/>
          <a:ln>
            <a:noFill/>
          </a:ln>
        </p:spPr>
        <p:txBody>
          <a:bodyPr spcFirstLastPara="1" wrap="square" lIns="91425" tIns="45700" rIns="91425" bIns="45700" anchor="ctr" anchorCtr="0">
            <a:normAutofit/>
          </a:bodyPr>
          <a:lstStyle>
            <a:lvl1pPr marL="457200" lvl="0" indent="-228600" algn="l">
              <a:lnSpc>
                <a:spcPct val="100000"/>
              </a:lnSpc>
              <a:spcBef>
                <a:spcPts val="1000"/>
              </a:spcBef>
              <a:spcAft>
                <a:spcPts val="0"/>
              </a:spcAft>
              <a:buClr>
                <a:schemeClr val="lt1"/>
              </a:buClr>
              <a:buSzPts val="2800"/>
              <a:buFont typeface="Arial"/>
              <a:buNone/>
              <a:defRPr>
                <a:solidFill>
                  <a:schemeClr val="lt1"/>
                </a:solidFill>
              </a:defRPr>
            </a:lvl1pPr>
            <a:lvl2pPr marL="914400" lvl="1" indent="-228600" algn="l">
              <a:lnSpc>
                <a:spcPct val="90000"/>
              </a:lnSpc>
              <a:spcBef>
                <a:spcPts val="500"/>
              </a:spcBef>
              <a:spcAft>
                <a:spcPts val="0"/>
              </a:spcAft>
              <a:buClr>
                <a:schemeClr val="lt1"/>
              </a:buClr>
              <a:buSzPts val="2400"/>
              <a:buFont typeface="Arial"/>
              <a:buNone/>
              <a:defRPr>
                <a:solidFill>
                  <a:schemeClr val="lt1"/>
                </a:solidFill>
              </a:defRPr>
            </a:lvl2pPr>
            <a:lvl3pPr marL="1371600" lvl="2" indent="-228600" algn="l">
              <a:lnSpc>
                <a:spcPct val="90000"/>
              </a:lnSpc>
              <a:spcBef>
                <a:spcPts val="500"/>
              </a:spcBef>
              <a:spcAft>
                <a:spcPts val="0"/>
              </a:spcAft>
              <a:buClr>
                <a:schemeClr val="lt1"/>
              </a:buClr>
              <a:buSzPts val="2000"/>
              <a:buFont typeface="Arial"/>
              <a:buNone/>
              <a:defRPr>
                <a:solidFill>
                  <a:schemeClr val="lt1"/>
                </a:solidFill>
              </a:defRPr>
            </a:lvl3pPr>
            <a:lvl4pPr marL="1828800" lvl="3" indent="-228600" algn="l">
              <a:lnSpc>
                <a:spcPct val="90000"/>
              </a:lnSpc>
              <a:spcBef>
                <a:spcPts val="500"/>
              </a:spcBef>
              <a:spcAft>
                <a:spcPts val="0"/>
              </a:spcAft>
              <a:buClr>
                <a:schemeClr val="lt1"/>
              </a:buClr>
              <a:buSzPts val="1800"/>
              <a:buFont typeface="Arial"/>
              <a:buNone/>
              <a:defRPr>
                <a:solidFill>
                  <a:schemeClr val="lt1"/>
                </a:solidFill>
              </a:defRPr>
            </a:lvl4pPr>
            <a:lvl5pPr marL="2286000" lvl="4" indent="-228600" algn="l">
              <a:lnSpc>
                <a:spcPct val="90000"/>
              </a:lnSpc>
              <a:spcBef>
                <a:spcPts val="500"/>
              </a:spcBef>
              <a:spcAft>
                <a:spcPts val="0"/>
              </a:spcAft>
              <a:buClr>
                <a:schemeClr val="lt1"/>
              </a:buClr>
              <a:buSzPts val="1800"/>
              <a:buFont typeface="Arial"/>
              <a:buNone/>
              <a:defRPr>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Section Divider_Light">
  <p:cSld name="Section Divider_Light">
    <p:spTree>
      <p:nvGrpSpPr>
        <p:cNvPr id="1" name="Shape 261"/>
        <p:cNvGrpSpPr/>
        <p:nvPr/>
      </p:nvGrpSpPr>
      <p:grpSpPr>
        <a:xfrm>
          <a:off x="0" y="0"/>
          <a:ext cx="0" cy="0"/>
          <a:chOff x="0" y="0"/>
          <a:chExt cx="0" cy="0"/>
        </a:xfrm>
      </p:grpSpPr>
      <p:pic>
        <p:nvPicPr>
          <p:cNvPr id="262" name="Google Shape;262;p45"/>
          <p:cNvPicPr preferRelativeResize="0"/>
          <p:nvPr/>
        </p:nvPicPr>
        <p:blipFill rotWithShape="1">
          <a:blip r:embed="rId2">
            <a:alphaModFix/>
          </a:blip>
          <a:srcRect/>
          <a:stretch/>
        </p:blipFill>
        <p:spPr>
          <a:xfrm>
            <a:off x="2" y="1"/>
            <a:ext cx="12191999" cy="6859673"/>
          </a:xfrm>
          <a:prstGeom prst="rect">
            <a:avLst/>
          </a:prstGeom>
          <a:noFill/>
          <a:ln>
            <a:noFill/>
          </a:ln>
        </p:spPr>
      </p:pic>
      <p:sp>
        <p:nvSpPr>
          <p:cNvPr id="263" name="Google Shape;263;p45"/>
          <p:cNvSpPr/>
          <p:nvPr/>
        </p:nvSpPr>
        <p:spPr>
          <a:xfrm>
            <a:off x="0" y="2294164"/>
            <a:ext cx="12192000" cy="2171700"/>
          </a:xfrm>
          <a:prstGeom prst="rect">
            <a:avLst/>
          </a:prstGeom>
          <a:solidFill>
            <a:srgbClr val="B2CBE4">
              <a:alpha val="63921"/>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64" name="Google Shape;264;p45"/>
          <p:cNvSpPr txBox="1">
            <a:spLocks noGrp="1"/>
          </p:cNvSpPr>
          <p:nvPr>
            <p:ph type="title"/>
          </p:nvPr>
        </p:nvSpPr>
        <p:spPr>
          <a:xfrm>
            <a:off x="5464641" y="1361476"/>
            <a:ext cx="6371000" cy="2424113"/>
          </a:xfrm>
          <a:prstGeom prst="rect">
            <a:avLst/>
          </a:prstGeom>
          <a:noFill/>
          <a:ln>
            <a:noFill/>
          </a:ln>
        </p:spPr>
        <p:txBody>
          <a:bodyPr spcFirstLastPara="1" wrap="square" lIns="45700" tIns="0" rIns="91425" bIns="0" anchor="b" anchorCtr="0">
            <a:noAutofit/>
          </a:bodyPr>
          <a:lstStyle>
            <a:lvl1pPr lvl="0" algn="l">
              <a:lnSpc>
                <a:spcPct val="90000"/>
              </a:lnSpc>
              <a:spcBef>
                <a:spcPts val="0"/>
              </a:spcBef>
              <a:spcAft>
                <a:spcPts val="0"/>
              </a:spcAft>
              <a:buClr>
                <a:schemeClr val="dk1"/>
              </a:buClr>
              <a:buSzPts val="4000"/>
              <a:buFont typeface="Arial"/>
              <a:buNone/>
              <a:defRPr sz="40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5" name="Google Shape;265;p45"/>
          <p:cNvSpPr txBox="1">
            <a:spLocks noGrp="1"/>
          </p:cNvSpPr>
          <p:nvPr>
            <p:ph type="body" idx="1"/>
          </p:nvPr>
        </p:nvSpPr>
        <p:spPr>
          <a:xfrm>
            <a:off x="5464641" y="3796631"/>
            <a:ext cx="6371000" cy="42805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000"/>
              <a:buNone/>
              <a:defRPr sz="2000" b="0">
                <a:solidFill>
                  <a:schemeClr val="dk1"/>
                </a:solidFill>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pic>
        <p:nvPicPr>
          <p:cNvPr id="266" name="Google Shape;266;p45"/>
          <p:cNvPicPr preferRelativeResize="0"/>
          <p:nvPr/>
        </p:nvPicPr>
        <p:blipFill rotWithShape="1">
          <a:blip r:embed="rId3">
            <a:alphaModFix/>
          </a:blip>
          <a:srcRect/>
          <a:stretch/>
        </p:blipFill>
        <p:spPr>
          <a:xfrm>
            <a:off x="10845908" y="6580728"/>
            <a:ext cx="989733" cy="134593"/>
          </a:xfrm>
          <a:prstGeom prst="rect">
            <a:avLst/>
          </a:prstGeom>
          <a:noFill/>
          <a:ln>
            <a:noFill/>
          </a:ln>
        </p:spPr>
      </p:pic>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meline_Light">
  <p:cSld name="Timeline_Light">
    <p:spTree>
      <p:nvGrpSpPr>
        <p:cNvPr id="1" name="Shape 267"/>
        <p:cNvGrpSpPr/>
        <p:nvPr/>
      </p:nvGrpSpPr>
      <p:grpSpPr>
        <a:xfrm>
          <a:off x="0" y="0"/>
          <a:ext cx="0" cy="0"/>
          <a:chOff x="0" y="0"/>
          <a:chExt cx="0" cy="0"/>
        </a:xfrm>
      </p:grpSpPr>
      <p:sp>
        <p:nvSpPr>
          <p:cNvPr id="268" name="Google Shape;268;p46"/>
          <p:cNvSpPr txBox="1">
            <a:spLocks noGrp="1"/>
          </p:cNvSpPr>
          <p:nvPr>
            <p:ph type="title"/>
          </p:nvPr>
        </p:nvSpPr>
        <p:spPr>
          <a:xfrm>
            <a:off x="275780" y="245099"/>
            <a:ext cx="11513355" cy="725118"/>
          </a:xfrm>
          <a:prstGeom prst="rect">
            <a:avLst/>
          </a:prstGeom>
          <a:noFill/>
          <a:ln>
            <a:noFill/>
          </a:ln>
        </p:spPr>
        <p:txBody>
          <a:bodyPr spcFirstLastPara="1" wrap="square" lIns="45700" tIns="0" rIns="91425" bIns="0" anchor="b" anchorCtr="0">
            <a:noAutofit/>
          </a:bodyPr>
          <a:lstStyle>
            <a:lvl1pPr lvl="0" algn="l">
              <a:lnSpc>
                <a:spcPct val="90000"/>
              </a:lnSpc>
              <a:spcBef>
                <a:spcPts val="0"/>
              </a:spcBef>
              <a:spcAft>
                <a:spcPts val="0"/>
              </a:spcAft>
              <a:buClr>
                <a:schemeClr val="accent5"/>
              </a:buClr>
              <a:buSzPts val="4000"/>
              <a:buFont typeface="Arial"/>
              <a:buNone/>
              <a:defRPr sz="4000">
                <a:solidFill>
                  <a:schemeClr val="accent5"/>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9" name="Google Shape;269;p46"/>
          <p:cNvSpPr txBox="1">
            <a:spLocks noGrp="1"/>
          </p:cNvSpPr>
          <p:nvPr>
            <p:ph type="sldNum" idx="12"/>
          </p:nvPr>
        </p:nvSpPr>
        <p:spPr>
          <a:xfrm>
            <a:off x="275772" y="6486987"/>
            <a:ext cx="3657600" cy="365125"/>
          </a:xfrm>
          <a:prstGeom prst="rect">
            <a:avLst/>
          </a:prstGeom>
          <a:noFill/>
          <a:ln>
            <a:noFill/>
          </a:ln>
        </p:spPr>
        <p:txBody>
          <a:bodyPr spcFirstLastPara="1" wrap="square" lIns="91425" tIns="45700" rIns="91425" bIns="45700" anchor="ctr" anchorCtr="0">
            <a:noAutofit/>
          </a:bodyPr>
          <a:lstStyle>
            <a:lvl1pPr marL="0" marR="0" lvl="0" indent="0" algn="l">
              <a:spcBef>
                <a:spcPts val="0"/>
              </a:spcBef>
              <a:buNone/>
              <a:defRPr sz="1000">
                <a:solidFill>
                  <a:schemeClr val="accent1"/>
                </a:solidFill>
                <a:latin typeface="Arial"/>
                <a:ea typeface="Arial"/>
                <a:cs typeface="Arial"/>
                <a:sym typeface="Arial"/>
              </a:defRPr>
            </a:lvl1pPr>
            <a:lvl2pPr marL="0" marR="0" lvl="1" indent="0" algn="l">
              <a:spcBef>
                <a:spcPts val="0"/>
              </a:spcBef>
              <a:buNone/>
              <a:defRPr sz="1000">
                <a:solidFill>
                  <a:schemeClr val="accent1"/>
                </a:solidFill>
                <a:latin typeface="Arial"/>
                <a:ea typeface="Arial"/>
                <a:cs typeface="Arial"/>
                <a:sym typeface="Arial"/>
              </a:defRPr>
            </a:lvl2pPr>
            <a:lvl3pPr marL="0" marR="0" lvl="2" indent="0" algn="l">
              <a:spcBef>
                <a:spcPts val="0"/>
              </a:spcBef>
              <a:buNone/>
              <a:defRPr sz="1000">
                <a:solidFill>
                  <a:schemeClr val="accent1"/>
                </a:solidFill>
                <a:latin typeface="Arial"/>
                <a:ea typeface="Arial"/>
                <a:cs typeface="Arial"/>
                <a:sym typeface="Arial"/>
              </a:defRPr>
            </a:lvl3pPr>
            <a:lvl4pPr marL="0" marR="0" lvl="3" indent="0" algn="l">
              <a:spcBef>
                <a:spcPts val="0"/>
              </a:spcBef>
              <a:buNone/>
              <a:defRPr sz="1000">
                <a:solidFill>
                  <a:schemeClr val="accent1"/>
                </a:solidFill>
                <a:latin typeface="Arial"/>
                <a:ea typeface="Arial"/>
                <a:cs typeface="Arial"/>
                <a:sym typeface="Arial"/>
              </a:defRPr>
            </a:lvl4pPr>
            <a:lvl5pPr marL="0" marR="0" lvl="4" indent="0" algn="l">
              <a:spcBef>
                <a:spcPts val="0"/>
              </a:spcBef>
              <a:buNone/>
              <a:defRPr sz="1000">
                <a:solidFill>
                  <a:schemeClr val="accent1"/>
                </a:solidFill>
                <a:latin typeface="Arial"/>
                <a:ea typeface="Arial"/>
                <a:cs typeface="Arial"/>
                <a:sym typeface="Arial"/>
              </a:defRPr>
            </a:lvl5pPr>
            <a:lvl6pPr marL="0" marR="0" lvl="5" indent="0" algn="l">
              <a:spcBef>
                <a:spcPts val="0"/>
              </a:spcBef>
              <a:buNone/>
              <a:defRPr sz="1000">
                <a:solidFill>
                  <a:schemeClr val="accent1"/>
                </a:solidFill>
                <a:latin typeface="Arial"/>
                <a:ea typeface="Arial"/>
                <a:cs typeface="Arial"/>
                <a:sym typeface="Arial"/>
              </a:defRPr>
            </a:lvl6pPr>
            <a:lvl7pPr marL="0" marR="0" lvl="6" indent="0" algn="l">
              <a:spcBef>
                <a:spcPts val="0"/>
              </a:spcBef>
              <a:buNone/>
              <a:defRPr sz="1000">
                <a:solidFill>
                  <a:schemeClr val="accent1"/>
                </a:solidFill>
                <a:latin typeface="Arial"/>
                <a:ea typeface="Arial"/>
                <a:cs typeface="Arial"/>
                <a:sym typeface="Arial"/>
              </a:defRPr>
            </a:lvl7pPr>
            <a:lvl8pPr marL="0" marR="0" lvl="7" indent="0" algn="l">
              <a:spcBef>
                <a:spcPts val="0"/>
              </a:spcBef>
              <a:buNone/>
              <a:defRPr sz="1000">
                <a:solidFill>
                  <a:schemeClr val="accent1"/>
                </a:solidFill>
                <a:latin typeface="Arial"/>
                <a:ea typeface="Arial"/>
                <a:cs typeface="Arial"/>
                <a:sym typeface="Arial"/>
              </a:defRPr>
            </a:lvl8pPr>
            <a:lvl9pPr marL="0" marR="0" lvl="8" indent="0" algn="l">
              <a:spcBef>
                <a:spcPts val="0"/>
              </a:spcBef>
              <a:buNone/>
              <a:defRPr sz="1000">
                <a:solidFill>
                  <a:schemeClr val="accent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270" name="Google Shape;270;p46"/>
          <p:cNvSpPr txBox="1">
            <a:spLocks noGrp="1"/>
          </p:cNvSpPr>
          <p:nvPr>
            <p:ph type="body" idx="1"/>
          </p:nvPr>
        </p:nvSpPr>
        <p:spPr>
          <a:xfrm>
            <a:off x="275780" y="981260"/>
            <a:ext cx="11513355" cy="42805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000"/>
              <a:buNone/>
              <a:defRPr sz="2000" b="0">
                <a:solidFill>
                  <a:schemeClr val="dk1"/>
                </a:solidFill>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71" name="Google Shape;271;p46"/>
          <p:cNvSpPr/>
          <p:nvPr/>
        </p:nvSpPr>
        <p:spPr>
          <a:xfrm>
            <a:off x="0" y="3369574"/>
            <a:ext cx="12192000" cy="750844"/>
          </a:xfrm>
          <a:prstGeom prst="rect">
            <a:avLst/>
          </a:prstGeom>
          <a:solidFill>
            <a:srgbClr val="14142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272" name="Google Shape;272;p46"/>
          <p:cNvPicPr preferRelativeResize="0"/>
          <p:nvPr/>
        </p:nvPicPr>
        <p:blipFill rotWithShape="1">
          <a:blip r:embed="rId2">
            <a:alphaModFix/>
          </a:blip>
          <a:srcRect/>
          <a:stretch/>
        </p:blipFill>
        <p:spPr>
          <a:xfrm>
            <a:off x="10845908" y="6580728"/>
            <a:ext cx="989733" cy="134593"/>
          </a:xfrm>
          <a:prstGeom prst="rect">
            <a:avLst/>
          </a:prstGeom>
          <a:noFill/>
          <a:ln>
            <a:noFill/>
          </a:ln>
        </p:spPr>
      </p:pic>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Quote Highlight_Light">
  <p:cSld name="Quote Highlight_Light">
    <p:bg>
      <p:bgPr>
        <a:solidFill>
          <a:schemeClr val="lt1"/>
        </a:solidFill>
        <a:effectLst/>
      </p:bgPr>
    </p:bg>
    <p:spTree>
      <p:nvGrpSpPr>
        <p:cNvPr id="1" name="Shape 273"/>
        <p:cNvGrpSpPr/>
        <p:nvPr/>
      </p:nvGrpSpPr>
      <p:grpSpPr>
        <a:xfrm>
          <a:off x="0" y="0"/>
          <a:ext cx="0" cy="0"/>
          <a:chOff x="0" y="0"/>
          <a:chExt cx="0" cy="0"/>
        </a:xfrm>
      </p:grpSpPr>
      <p:sp>
        <p:nvSpPr>
          <p:cNvPr id="274" name="Google Shape;274;p47"/>
          <p:cNvSpPr/>
          <p:nvPr/>
        </p:nvSpPr>
        <p:spPr>
          <a:xfrm>
            <a:off x="1" y="0"/>
            <a:ext cx="12191993" cy="6858000"/>
          </a:xfrm>
          <a:prstGeom prst="rect">
            <a:avLst/>
          </a:prstGeom>
          <a:blipFill rotWithShape="1">
            <a:blip r:embed="rId2">
              <a:alphaModFix/>
            </a:blip>
            <a:stretch>
              <a:fillRect/>
            </a:stretch>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75" name="Google Shape;275;p47"/>
          <p:cNvSpPr txBox="1">
            <a:spLocks noGrp="1"/>
          </p:cNvSpPr>
          <p:nvPr>
            <p:ph type="title"/>
          </p:nvPr>
        </p:nvSpPr>
        <p:spPr>
          <a:xfrm>
            <a:off x="2262432" y="1502229"/>
            <a:ext cx="9526701" cy="3098755"/>
          </a:xfrm>
          <a:prstGeom prst="rect">
            <a:avLst/>
          </a:prstGeom>
          <a:noFill/>
          <a:ln>
            <a:noFill/>
          </a:ln>
        </p:spPr>
        <p:txBody>
          <a:bodyPr spcFirstLastPara="1" wrap="square" lIns="45700" tIns="0" rIns="91425" bIns="0" anchor="ctr" anchorCtr="0">
            <a:normAutofit/>
          </a:bodyPr>
          <a:lstStyle>
            <a:lvl1pPr lvl="0" algn="l">
              <a:lnSpc>
                <a:spcPct val="90000"/>
              </a:lnSpc>
              <a:spcBef>
                <a:spcPts val="0"/>
              </a:spcBef>
              <a:spcAft>
                <a:spcPts val="0"/>
              </a:spcAft>
              <a:buClr>
                <a:schemeClr val="dk1"/>
              </a:buClr>
              <a:buSzPts val="3600"/>
              <a:buFont typeface="Arial"/>
              <a:buNone/>
              <a:defRPr sz="36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6" name="Google Shape;276;p47"/>
          <p:cNvSpPr txBox="1">
            <a:spLocks noGrp="1"/>
          </p:cNvSpPr>
          <p:nvPr>
            <p:ph type="body" idx="1"/>
          </p:nvPr>
        </p:nvSpPr>
        <p:spPr>
          <a:xfrm>
            <a:off x="2262432" y="4687607"/>
            <a:ext cx="9526701" cy="99783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000"/>
              <a:buNone/>
              <a:defRPr sz="2000" b="0">
                <a:solidFill>
                  <a:schemeClr val="dk1"/>
                </a:solidFill>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77" name="Google Shape;277;p47"/>
          <p:cNvSpPr txBox="1">
            <a:spLocks noGrp="1"/>
          </p:cNvSpPr>
          <p:nvPr>
            <p:ph type="sldNum" idx="12"/>
          </p:nvPr>
        </p:nvSpPr>
        <p:spPr>
          <a:xfrm>
            <a:off x="275772" y="6478821"/>
            <a:ext cx="3657600" cy="365125"/>
          </a:xfrm>
          <a:prstGeom prst="rect">
            <a:avLst/>
          </a:prstGeom>
          <a:noFill/>
          <a:ln>
            <a:noFill/>
          </a:ln>
        </p:spPr>
        <p:txBody>
          <a:bodyPr spcFirstLastPara="1" wrap="square" lIns="91425" tIns="45700" rIns="91425" bIns="45700" anchor="ctr" anchorCtr="0">
            <a:noAutofit/>
          </a:bodyPr>
          <a:lstStyle>
            <a:lvl1pPr marL="0" marR="0" lvl="0" indent="0" algn="l">
              <a:spcBef>
                <a:spcPts val="0"/>
              </a:spcBef>
              <a:buNone/>
              <a:defRPr sz="1000">
                <a:solidFill>
                  <a:schemeClr val="lt1"/>
                </a:solidFill>
                <a:latin typeface="Arial"/>
                <a:ea typeface="Arial"/>
                <a:cs typeface="Arial"/>
                <a:sym typeface="Arial"/>
              </a:defRPr>
            </a:lvl1pPr>
            <a:lvl2pPr marL="0" marR="0" lvl="1" indent="0" algn="l">
              <a:spcBef>
                <a:spcPts val="0"/>
              </a:spcBef>
              <a:buNone/>
              <a:defRPr sz="1000">
                <a:solidFill>
                  <a:schemeClr val="lt1"/>
                </a:solidFill>
                <a:latin typeface="Arial"/>
                <a:ea typeface="Arial"/>
                <a:cs typeface="Arial"/>
                <a:sym typeface="Arial"/>
              </a:defRPr>
            </a:lvl2pPr>
            <a:lvl3pPr marL="0" marR="0" lvl="2" indent="0" algn="l">
              <a:spcBef>
                <a:spcPts val="0"/>
              </a:spcBef>
              <a:buNone/>
              <a:defRPr sz="1000">
                <a:solidFill>
                  <a:schemeClr val="lt1"/>
                </a:solidFill>
                <a:latin typeface="Arial"/>
                <a:ea typeface="Arial"/>
                <a:cs typeface="Arial"/>
                <a:sym typeface="Arial"/>
              </a:defRPr>
            </a:lvl3pPr>
            <a:lvl4pPr marL="0" marR="0" lvl="3" indent="0" algn="l">
              <a:spcBef>
                <a:spcPts val="0"/>
              </a:spcBef>
              <a:buNone/>
              <a:defRPr sz="1000">
                <a:solidFill>
                  <a:schemeClr val="lt1"/>
                </a:solidFill>
                <a:latin typeface="Arial"/>
                <a:ea typeface="Arial"/>
                <a:cs typeface="Arial"/>
                <a:sym typeface="Arial"/>
              </a:defRPr>
            </a:lvl4pPr>
            <a:lvl5pPr marL="0" marR="0" lvl="4" indent="0" algn="l">
              <a:spcBef>
                <a:spcPts val="0"/>
              </a:spcBef>
              <a:buNone/>
              <a:defRPr sz="1000">
                <a:solidFill>
                  <a:schemeClr val="lt1"/>
                </a:solidFill>
                <a:latin typeface="Arial"/>
                <a:ea typeface="Arial"/>
                <a:cs typeface="Arial"/>
                <a:sym typeface="Arial"/>
              </a:defRPr>
            </a:lvl5pPr>
            <a:lvl6pPr marL="0" marR="0" lvl="5" indent="0" algn="l">
              <a:spcBef>
                <a:spcPts val="0"/>
              </a:spcBef>
              <a:buNone/>
              <a:defRPr sz="1000">
                <a:solidFill>
                  <a:schemeClr val="lt1"/>
                </a:solidFill>
                <a:latin typeface="Arial"/>
                <a:ea typeface="Arial"/>
                <a:cs typeface="Arial"/>
                <a:sym typeface="Arial"/>
              </a:defRPr>
            </a:lvl6pPr>
            <a:lvl7pPr marL="0" marR="0" lvl="6" indent="0" algn="l">
              <a:spcBef>
                <a:spcPts val="0"/>
              </a:spcBef>
              <a:buNone/>
              <a:defRPr sz="1000">
                <a:solidFill>
                  <a:schemeClr val="lt1"/>
                </a:solidFill>
                <a:latin typeface="Arial"/>
                <a:ea typeface="Arial"/>
                <a:cs typeface="Arial"/>
                <a:sym typeface="Arial"/>
              </a:defRPr>
            </a:lvl7pPr>
            <a:lvl8pPr marL="0" marR="0" lvl="7" indent="0" algn="l">
              <a:spcBef>
                <a:spcPts val="0"/>
              </a:spcBef>
              <a:buNone/>
              <a:defRPr sz="1000">
                <a:solidFill>
                  <a:schemeClr val="lt1"/>
                </a:solidFill>
                <a:latin typeface="Arial"/>
                <a:ea typeface="Arial"/>
                <a:cs typeface="Arial"/>
                <a:sym typeface="Arial"/>
              </a:defRPr>
            </a:lvl8pPr>
            <a:lvl9pPr marL="0" marR="0" lvl="8" indent="0" algn="l">
              <a:spcBef>
                <a:spcPts val="0"/>
              </a:spcBef>
              <a:buNone/>
              <a:defRPr sz="1000">
                <a:solidFill>
                  <a:schemeClr val="lt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pic>
        <p:nvPicPr>
          <p:cNvPr id="278" name="Google Shape;278;p47"/>
          <p:cNvPicPr preferRelativeResize="0"/>
          <p:nvPr/>
        </p:nvPicPr>
        <p:blipFill rotWithShape="1">
          <a:blip r:embed="rId3">
            <a:alphaModFix/>
          </a:blip>
          <a:srcRect/>
          <a:stretch/>
        </p:blipFill>
        <p:spPr>
          <a:xfrm>
            <a:off x="10845908" y="6580728"/>
            <a:ext cx="989733" cy="134593"/>
          </a:xfrm>
          <a:prstGeom prst="rect">
            <a:avLst/>
          </a:prstGeom>
          <a:noFill/>
          <a:ln>
            <a:noFill/>
          </a:ln>
        </p:spPr>
      </p:pic>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Closer_Light">
  <p:cSld name="Closer_Light">
    <p:spTree>
      <p:nvGrpSpPr>
        <p:cNvPr id="1" name="Shape 279"/>
        <p:cNvGrpSpPr/>
        <p:nvPr/>
      </p:nvGrpSpPr>
      <p:grpSpPr>
        <a:xfrm>
          <a:off x="0" y="0"/>
          <a:ext cx="0" cy="0"/>
          <a:chOff x="0" y="0"/>
          <a:chExt cx="0" cy="0"/>
        </a:xfrm>
      </p:grpSpPr>
      <p:pic>
        <p:nvPicPr>
          <p:cNvPr id="280" name="Google Shape;280;p48"/>
          <p:cNvPicPr preferRelativeResize="0"/>
          <p:nvPr/>
        </p:nvPicPr>
        <p:blipFill rotWithShape="1">
          <a:blip r:embed="rId2">
            <a:alphaModFix/>
          </a:blip>
          <a:srcRect/>
          <a:stretch/>
        </p:blipFill>
        <p:spPr>
          <a:xfrm>
            <a:off x="0" y="1134409"/>
            <a:ext cx="12192000" cy="5723591"/>
          </a:xfrm>
          <a:prstGeom prst="rect">
            <a:avLst/>
          </a:prstGeom>
          <a:noFill/>
          <a:ln>
            <a:noFill/>
          </a:ln>
        </p:spPr>
      </p:pic>
      <p:pic>
        <p:nvPicPr>
          <p:cNvPr id="281" name="Google Shape;281;p48"/>
          <p:cNvPicPr preferRelativeResize="0"/>
          <p:nvPr/>
        </p:nvPicPr>
        <p:blipFill rotWithShape="1">
          <a:blip r:embed="rId3">
            <a:alphaModFix/>
          </a:blip>
          <a:srcRect/>
          <a:stretch/>
        </p:blipFill>
        <p:spPr>
          <a:xfrm>
            <a:off x="1" y="1134409"/>
            <a:ext cx="12191999" cy="5723591"/>
          </a:xfrm>
          <a:prstGeom prst="rect">
            <a:avLst/>
          </a:prstGeom>
          <a:noFill/>
          <a:ln>
            <a:noFill/>
          </a:ln>
        </p:spPr>
      </p:pic>
      <p:pic>
        <p:nvPicPr>
          <p:cNvPr id="282" name="Google Shape;282;p48"/>
          <p:cNvPicPr preferRelativeResize="0"/>
          <p:nvPr/>
        </p:nvPicPr>
        <p:blipFill rotWithShape="1">
          <a:blip r:embed="rId4">
            <a:alphaModFix/>
          </a:blip>
          <a:srcRect l="5330"/>
          <a:stretch/>
        </p:blipFill>
        <p:spPr>
          <a:xfrm>
            <a:off x="-648675" y="1134408"/>
            <a:ext cx="12840675" cy="5723592"/>
          </a:xfrm>
          <a:prstGeom prst="rect">
            <a:avLst/>
          </a:prstGeom>
          <a:noFill/>
          <a:ln>
            <a:noFill/>
          </a:ln>
        </p:spPr>
      </p:pic>
      <p:sp>
        <p:nvSpPr>
          <p:cNvPr id="283" name="Google Shape;283;p48"/>
          <p:cNvSpPr txBox="1">
            <a:spLocks noGrp="1"/>
          </p:cNvSpPr>
          <p:nvPr>
            <p:ph type="body" idx="1"/>
          </p:nvPr>
        </p:nvSpPr>
        <p:spPr>
          <a:xfrm>
            <a:off x="2481827" y="3642407"/>
            <a:ext cx="7228347" cy="511946"/>
          </a:xfrm>
          <a:prstGeom prst="rect">
            <a:avLst/>
          </a:prstGeom>
          <a:noFill/>
          <a:ln>
            <a:noFill/>
          </a:ln>
        </p:spPr>
        <p:txBody>
          <a:bodyPr spcFirstLastPara="1" wrap="square" lIns="91425" tIns="45700" rIns="91425" bIns="45700" anchor="ctr" anchorCtr="0">
            <a:normAutofit/>
          </a:bodyPr>
          <a:lstStyle>
            <a:lvl1pPr marL="457200" lvl="0" indent="-228600" algn="ctr">
              <a:lnSpc>
                <a:spcPct val="90000"/>
              </a:lnSpc>
              <a:spcBef>
                <a:spcPts val="1000"/>
              </a:spcBef>
              <a:spcAft>
                <a:spcPts val="0"/>
              </a:spcAft>
              <a:buClr>
                <a:schemeClr val="lt1"/>
              </a:buClr>
              <a:buSzPts val="2800"/>
              <a:buNone/>
              <a:defRPr>
                <a:solidFill>
                  <a:schemeClr val="lt1"/>
                </a:solidFill>
              </a:defRPr>
            </a:lvl1pPr>
            <a:lvl2pPr marL="914400" lvl="1" indent="-381000" algn="l">
              <a:lnSpc>
                <a:spcPct val="90000"/>
              </a:lnSpc>
              <a:spcBef>
                <a:spcPts val="500"/>
              </a:spcBef>
              <a:spcAft>
                <a:spcPts val="0"/>
              </a:spcAft>
              <a:buClr>
                <a:schemeClr val="lt1"/>
              </a:buClr>
              <a:buSzPts val="2400"/>
              <a:buChar char="•"/>
              <a:defRPr>
                <a:solidFill>
                  <a:schemeClr val="lt1"/>
                </a:solidFill>
              </a:defRPr>
            </a:lvl2pPr>
            <a:lvl3pPr marL="1371600" lvl="2" indent="-355600" algn="l">
              <a:lnSpc>
                <a:spcPct val="90000"/>
              </a:lnSpc>
              <a:spcBef>
                <a:spcPts val="500"/>
              </a:spcBef>
              <a:spcAft>
                <a:spcPts val="0"/>
              </a:spcAft>
              <a:buClr>
                <a:schemeClr val="lt1"/>
              </a:buClr>
              <a:buSzPts val="2000"/>
              <a:buChar char="•"/>
              <a:defRPr>
                <a:solidFill>
                  <a:schemeClr val="lt1"/>
                </a:solidFill>
              </a:defRPr>
            </a:lvl3pPr>
            <a:lvl4pPr marL="1828800" lvl="3" indent="-342900" algn="l">
              <a:lnSpc>
                <a:spcPct val="90000"/>
              </a:lnSpc>
              <a:spcBef>
                <a:spcPts val="500"/>
              </a:spcBef>
              <a:spcAft>
                <a:spcPts val="0"/>
              </a:spcAft>
              <a:buClr>
                <a:schemeClr val="lt1"/>
              </a:buClr>
              <a:buSzPts val="1800"/>
              <a:buChar char="•"/>
              <a:defRPr>
                <a:solidFill>
                  <a:schemeClr val="lt1"/>
                </a:solidFill>
              </a:defRPr>
            </a:lvl4pPr>
            <a:lvl5pPr marL="2286000" lvl="4" indent="-342900" algn="l">
              <a:lnSpc>
                <a:spcPct val="90000"/>
              </a:lnSpc>
              <a:spcBef>
                <a:spcPts val="500"/>
              </a:spcBef>
              <a:spcAft>
                <a:spcPts val="0"/>
              </a:spcAft>
              <a:buClr>
                <a:schemeClr val="lt1"/>
              </a:buClr>
              <a:buSzPts val="1800"/>
              <a:buChar char="•"/>
              <a:defRPr>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4" name="Google Shape;284;p48"/>
          <p:cNvSpPr txBox="1">
            <a:spLocks noGrp="1"/>
          </p:cNvSpPr>
          <p:nvPr>
            <p:ph type="body" idx="2"/>
          </p:nvPr>
        </p:nvSpPr>
        <p:spPr>
          <a:xfrm>
            <a:off x="2481827" y="4188541"/>
            <a:ext cx="7228347" cy="363864"/>
          </a:xfrm>
          <a:prstGeom prst="rect">
            <a:avLst/>
          </a:prstGeom>
          <a:noFill/>
          <a:ln>
            <a:noFill/>
          </a:ln>
        </p:spPr>
        <p:txBody>
          <a:bodyPr spcFirstLastPara="1" wrap="square" lIns="91425" tIns="45700" rIns="91425" bIns="45700" anchor="ctr" anchorCtr="0">
            <a:normAutofit/>
          </a:bodyPr>
          <a:lstStyle>
            <a:lvl1pPr marL="457200" lvl="0" indent="-228600" algn="ctr">
              <a:lnSpc>
                <a:spcPct val="90000"/>
              </a:lnSpc>
              <a:spcBef>
                <a:spcPts val="1000"/>
              </a:spcBef>
              <a:spcAft>
                <a:spcPts val="0"/>
              </a:spcAft>
              <a:buClr>
                <a:schemeClr val="lt2"/>
              </a:buClr>
              <a:buSzPts val="1800"/>
              <a:buNone/>
              <a:defRPr sz="1800" cap="none">
                <a:solidFill>
                  <a:schemeClr val="lt2"/>
                </a:solidFill>
              </a:defRPr>
            </a:lvl1pPr>
            <a:lvl2pPr marL="914400" lvl="1" indent="-381000" algn="l">
              <a:lnSpc>
                <a:spcPct val="90000"/>
              </a:lnSpc>
              <a:spcBef>
                <a:spcPts val="500"/>
              </a:spcBef>
              <a:spcAft>
                <a:spcPts val="0"/>
              </a:spcAft>
              <a:buClr>
                <a:schemeClr val="lt1"/>
              </a:buClr>
              <a:buSzPts val="2400"/>
              <a:buChar char="•"/>
              <a:defRPr>
                <a:solidFill>
                  <a:schemeClr val="lt1"/>
                </a:solidFill>
              </a:defRPr>
            </a:lvl2pPr>
            <a:lvl3pPr marL="1371600" lvl="2" indent="-355600" algn="l">
              <a:lnSpc>
                <a:spcPct val="90000"/>
              </a:lnSpc>
              <a:spcBef>
                <a:spcPts val="500"/>
              </a:spcBef>
              <a:spcAft>
                <a:spcPts val="0"/>
              </a:spcAft>
              <a:buClr>
                <a:schemeClr val="lt1"/>
              </a:buClr>
              <a:buSzPts val="2000"/>
              <a:buChar char="•"/>
              <a:defRPr>
                <a:solidFill>
                  <a:schemeClr val="lt1"/>
                </a:solidFill>
              </a:defRPr>
            </a:lvl3pPr>
            <a:lvl4pPr marL="1828800" lvl="3" indent="-342900" algn="l">
              <a:lnSpc>
                <a:spcPct val="90000"/>
              </a:lnSpc>
              <a:spcBef>
                <a:spcPts val="500"/>
              </a:spcBef>
              <a:spcAft>
                <a:spcPts val="0"/>
              </a:spcAft>
              <a:buClr>
                <a:schemeClr val="lt1"/>
              </a:buClr>
              <a:buSzPts val="1800"/>
              <a:buChar char="•"/>
              <a:defRPr>
                <a:solidFill>
                  <a:schemeClr val="lt1"/>
                </a:solidFill>
              </a:defRPr>
            </a:lvl4pPr>
            <a:lvl5pPr marL="2286000" lvl="4" indent="-342900" algn="l">
              <a:lnSpc>
                <a:spcPct val="90000"/>
              </a:lnSpc>
              <a:spcBef>
                <a:spcPts val="500"/>
              </a:spcBef>
              <a:spcAft>
                <a:spcPts val="0"/>
              </a:spcAft>
              <a:buClr>
                <a:schemeClr val="lt1"/>
              </a:buClr>
              <a:buSzPts val="1800"/>
              <a:buChar char="•"/>
              <a:defRPr>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5" name="Google Shape;285;p48"/>
          <p:cNvSpPr txBox="1">
            <a:spLocks noGrp="1"/>
          </p:cNvSpPr>
          <p:nvPr>
            <p:ph type="body" idx="3"/>
          </p:nvPr>
        </p:nvSpPr>
        <p:spPr>
          <a:xfrm>
            <a:off x="2481827" y="4589273"/>
            <a:ext cx="7228347" cy="363864"/>
          </a:xfrm>
          <a:prstGeom prst="rect">
            <a:avLst/>
          </a:prstGeom>
          <a:noFill/>
          <a:ln>
            <a:noFill/>
          </a:ln>
        </p:spPr>
        <p:txBody>
          <a:bodyPr spcFirstLastPara="1" wrap="square" lIns="91425" tIns="45700" rIns="91425" bIns="45700" anchor="ctr" anchorCtr="0">
            <a:normAutofit/>
          </a:bodyPr>
          <a:lstStyle>
            <a:lvl1pPr marL="457200" lvl="0" indent="-228600" algn="ctr">
              <a:lnSpc>
                <a:spcPct val="90000"/>
              </a:lnSpc>
              <a:spcBef>
                <a:spcPts val="1000"/>
              </a:spcBef>
              <a:spcAft>
                <a:spcPts val="0"/>
              </a:spcAft>
              <a:buClr>
                <a:schemeClr val="lt1"/>
              </a:buClr>
              <a:buSzPts val="1800"/>
              <a:buNone/>
              <a:defRPr sz="1800" cap="none">
                <a:solidFill>
                  <a:schemeClr val="lt1"/>
                </a:solidFill>
              </a:defRPr>
            </a:lvl1pPr>
            <a:lvl2pPr marL="914400" lvl="1" indent="-381000" algn="l">
              <a:lnSpc>
                <a:spcPct val="90000"/>
              </a:lnSpc>
              <a:spcBef>
                <a:spcPts val="500"/>
              </a:spcBef>
              <a:spcAft>
                <a:spcPts val="0"/>
              </a:spcAft>
              <a:buClr>
                <a:schemeClr val="lt1"/>
              </a:buClr>
              <a:buSzPts val="2400"/>
              <a:buChar char="•"/>
              <a:defRPr>
                <a:solidFill>
                  <a:schemeClr val="lt1"/>
                </a:solidFill>
              </a:defRPr>
            </a:lvl2pPr>
            <a:lvl3pPr marL="1371600" lvl="2" indent="-355600" algn="l">
              <a:lnSpc>
                <a:spcPct val="90000"/>
              </a:lnSpc>
              <a:spcBef>
                <a:spcPts val="500"/>
              </a:spcBef>
              <a:spcAft>
                <a:spcPts val="0"/>
              </a:spcAft>
              <a:buClr>
                <a:schemeClr val="lt1"/>
              </a:buClr>
              <a:buSzPts val="2000"/>
              <a:buChar char="•"/>
              <a:defRPr>
                <a:solidFill>
                  <a:schemeClr val="lt1"/>
                </a:solidFill>
              </a:defRPr>
            </a:lvl3pPr>
            <a:lvl4pPr marL="1828800" lvl="3" indent="-342900" algn="l">
              <a:lnSpc>
                <a:spcPct val="90000"/>
              </a:lnSpc>
              <a:spcBef>
                <a:spcPts val="500"/>
              </a:spcBef>
              <a:spcAft>
                <a:spcPts val="0"/>
              </a:spcAft>
              <a:buClr>
                <a:schemeClr val="lt1"/>
              </a:buClr>
              <a:buSzPts val="1800"/>
              <a:buChar char="•"/>
              <a:defRPr>
                <a:solidFill>
                  <a:schemeClr val="lt1"/>
                </a:solidFill>
              </a:defRPr>
            </a:lvl4pPr>
            <a:lvl5pPr marL="2286000" lvl="4" indent="-342900" algn="l">
              <a:lnSpc>
                <a:spcPct val="90000"/>
              </a:lnSpc>
              <a:spcBef>
                <a:spcPts val="500"/>
              </a:spcBef>
              <a:spcAft>
                <a:spcPts val="0"/>
              </a:spcAft>
              <a:buClr>
                <a:schemeClr val="lt1"/>
              </a:buClr>
              <a:buSzPts val="1800"/>
              <a:buChar char="•"/>
              <a:defRPr>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6" name="Google Shape;286;p48"/>
          <p:cNvSpPr txBox="1">
            <a:spLocks noGrp="1"/>
          </p:cNvSpPr>
          <p:nvPr>
            <p:ph type="body" idx="4"/>
          </p:nvPr>
        </p:nvSpPr>
        <p:spPr>
          <a:xfrm>
            <a:off x="620485" y="1934937"/>
            <a:ext cx="10983685" cy="1670603"/>
          </a:xfrm>
          <a:prstGeom prst="rect">
            <a:avLst/>
          </a:prstGeom>
          <a:noFill/>
          <a:ln>
            <a:noFill/>
          </a:ln>
        </p:spPr>
        <p:txBody>
          <a:bodyPr spcFirstLastPara="1" wrap="square" lIns="91425" tIns="45700" rIns="91425" bIns="45700" anchor="ctr" anchorCtr="0">
            <a:noAutofit/>
          </a:bodyPr>
          <a:lstStyle>
            <a:lvl1pPr marL="457200" lvl="0" indent="-228600" algn="ctr">
              <a:lnSpc>
                <a:spcPct val="90000"/>
              </a:lnSpc>
              <a:spcBef>
                <a:spcPts val="1000"/>
              </a:spcBef>
              <a:spcAft>
                <a:spcPts val="0"/>
              </a:spcAft>
              <a:buClr>
                <a:schemeClr val="lt1"/>
              </a:buClr>
              <a:buSzPts val="5400"/>
              <a:buNone/>
              <a:defRPr sz="5400">
                <a:solidFill>
                  <a:schemeClr val="lt1"/>
                </a:solidFill>
              </a:defRPr>
            </a:lvl1pPr>
            <a:lvl2pPr marL="914400" lvl="1" indent="-381000" algn="l">
              <a:lnSpc>
                <a:spcPct val="90000"/>
              </a:lnSpc>
              <a:spcBef>
                <a:spcPts val="500"/>
              </a:spcBef>
              <a:spcAft>
                <a:spcPts val="0"/>
              </a:spcAft>
              <a:buClr>
                <a:schemeClr val="lt1"/>
              </a:buClr>
              <a:buSzPts val="2400"/>
              <a:buChar char="•"/>
              <a:defRPr>
                <a:solidFill>
                  <a:schemeClr val="lt1"/>
                </a:solidFill>
              </a:defRPr>
            </a:lvl2pPr>
            <a:lvl3pPr marL="1371600" lvl="2" indent="-355600" algn="l">
              <a:lnSpc>
                <a:spcPct val="90000"/>
              </a:lnSpc>
              <a:spcBef>
                <a:spcPts val="500"/>
              </a:spcBef>
              <a:spcAft>
                <a:spcPts val="0"/>
              </a:spcAft>
              <a:buClr>
                <a:schemeClr val="lt1"/>
              </a:buClr>
              <a:buSzPts val="2000"/>
              <a:buChar char="•"/>
              <a:defRPr>
                <a:solidFill>
                  <a:schemeClr val="lt1"/>
                </a:solidFill>
              </a:defRPr>
            </a:lvl3pPr>
            <a:lvl4pPr marL="1828800" lvl="3" indent="-342900" algn="l">
              <a:lnSpc>
                <a:spcPct val="90000"/>
              </a:lnSpc>
              <a:spcBef>
                <a:spcPts val="500"/>
              </a:spcBef>
              <a:spcAft>
                <a:spcPts val="0"/>
              </a:spcAft>
              <a:buClr>
                <a:schemeClr val="lt1"/>
              </a:buClr>
              <a:buSzPts val="1800"/>
              <a:buChar char="•"/>
              <a:defRPr>
                <a:solidFill>
                  <a:schemeClr val="lt1"/>
                </a:solidFill>
              </a:defRPr>
            </a:lvl4pPr>
            <a:lvl5pPr marL="2286000" lvl="4" indent="-342900" algn="l">
              <a:lnSpc>
                <a:spcPct val="90000"/>
              </a:lnSpc>
              <a:spcBef>
                <a:spcPts val="500"/>
              </a:spcBef>
              <a:spcAft>
                <a:spcPts val="0"/>
              </a:spcAft>
              <a:buClr>
                <a:schemeClr val="lt1"/>
              </a:buClr>
              <a:buSzPts val="1800"/>
              <a:buChar char="•"/>
              <a:defRPr>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287" name="Google Shape;287;p48"/>
          <p:cNvPicPr preferRelativeResize="0"/>
          <p:nvPr/>
        </p:nvPicPr>
        <p:blipFill rotWithShape="1">
          <a:blip r:embed="rId5">
            <a:alphaModFix/>
          </a:blip>
          <a:srcRect/>
          <a:stretch/>
        </p:blipFill>
        <p:spPr>
          <a:xfrm>
            <a:off x="848149" y="380524"/>
            <a:ext cx="2951495" cy="401370"/>
          </a:xfrm>
          <a:prstGeom prst="rect">
            <a:avLst/>
          </a:prstGeom>
          <a:noFill/>
          <a:ln>
            <a:noFill/>
          </a:ln>
        </p:spPr>
      </p:pic>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Agenda_Dark">
  <p:cSld name="Agenda_Dark">
    <p:bg>
      <p:bgPr>
        <a:solidFill>
          <a:srgbClr val="14132F"/>
        </a:solidFill>
        <a:effectLst/>
      </p:bgPr>
    </p:bg>
    <p:spTree>
      <p:nvGrpSpPr>
        <p:cNvPr id="1" name="Shape 288"/>
        <p:cNvGrpSpPr/>
        <p:nvPr/>
      </p:nvGrpSpPr>
      <p:grpSpPr>
        <a:xfrm>
          <a:off x="0" y="0"/>
          <a:ext cx="0" cy="0"/>
          <a:chOff x="0" y="0"/>
          <a:chExt cx="0" cy="0"/>
        </a:xfrm>
      </p:grpSpPr>
      <p:sp>
        <p:nvSpPr>
          <p:cNvPr id="289" name="Google Shape;289;p49"/>
          <p:cNvSpPr/>
          <p:nvPr/>
        </p:nvSpPr>
        <p:spPr>
          <a:xfrm>
            <a:off x="6130021" y="0"/>
            <a:ext cx="6061979" cy="6858000"/>
          </a:xfrm>
          <a:prstGeom prst="rect">
            <a:avLst/>
          </a:prstGeom>
          <a:blipFill rotWithShape="1">
            <a:blip r:embed="rId2">
              <a:alphaModFix amt="30000"/>
            </a:blip>
            <a:stretch>
              <a:fillRect l="11816"/>
            </a:stretch>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90" name="Google Shape;290;p49"/>
          <p:cNvSpPr txBox="1">
            <a:spLocks noGrp="1"/>
          </p:cNvSpPr>
          <p:nvPr>
            <p:ph type="sldNum" idx="12"/>
          </p:nvPr>
        </p:nvSpPr>
        <p:spPr>
          <a:xfrm>
            <a:off x="275772" y="6478819"/>
            <a:ext cx="3657600" cy="365125"/>
          </a:xfrm>
          <a:prstGeom prst="rect">
            <a:avLst/>
          </a:prstGeom>
          <a:noFill/>
          <a:ln>
            <a:noFill/>
          </a:ln>
        </p:spPr>
        <p:txBody>
          <a:bodyPr spcFirstLastPara="1" wrap="square" lIns="91425" tIns="45700" rIns="91425" bIns="45700" anchor="ctr" anchorCtr="0">
            <a:noAutofit/>
          </a:bodyPr>
          <a:lstStyle>
            <a:lvl1pPr marL="0" marR="0" lvl="0" indent="0" algn="l">
              <a:spcBef>
                <a:spcPts val="0"/>
              </a:spcBef>
              <a:buNone/>
              <a:defRPr sz="1000">
                <a:solidFill>
                  <a:schemeClr val="lt1"/>
                </a:solidFill>
                <a:latin typeface="Arial"/>
                <a:ea typeface="Arial"/>
                <a:cs typeface="Arial"/>
                <a:sym typeface="Arial"/>
              </a:defRPr>
            </a:lvl1pPr>
            <a:lvl2pPr marL="0" marR="0" lvl="1" indent="0" algn="l">
              <a:spcBef>
                <a:spcPts val="0"/>
              </a:spcBef>
              <a:buNone/>
              <a:defRPr sz="1000">
                <a:solidFill>
                  <a:schemeClr val="lt1"/>
                </a:solidFill>
                <a:latin typeface="Arial"/>
                <a:ea typeface="Arial"/>
                <a:cs typeface="Arial"/>
                <a:sym typeface="Arial"/>
              </a:defRPr>
            </a:lvl2pPr>
            <a:lvl3pPr marL="0" marR="0" lvl="2" indent="0" algn="l">
              <a:spcBef>
                <a:spcPts val="0"/>
              </a:spcBef>
              <a:buNone/>
              <a:defRPr sz="1000">
                <a:solidFill>
                  <a:schemeClr val="lt1"/>
                </a:solidFill>
                <a:latin typeface="Arial"/>
                <a:ea typeface="Arial"/>
                <a:cs typeface="Arial"/>
                <a:sym typeface="Arial"/>
              </a:defRPr>
            </a:lvl3pPr>
            <a:lvl4pPr marL="0" marR="0" lvl="3" indent="0" algn="l">
              <a:spcBef>
                <a:spcPts val="0"/>
              </a:spcBef>
              <a:buNone/>
              <a:defRPr sz="1000">
                <a:solidFill>
                  <a:schemeClr val="lt1"/>
                </a:solidFill>
                <a:latin typeface="Arial"/>
                <a:ea typeface="Arial"/>
                <a:cs typeface="Arial"/>
                <a:sym typeface="Arial"/>
              </a:defRPr>
            </a:lvl4pPr>
            <a:lvl5pPr marL="0" marR="0" lvl="4" indent="0" algn="l">
              <a:spcBef>
                <a:spcPts val="0"/>
              </a:spcBef>
              <a:buNone/>
              <a:defRPr sz="1000">
                <a:solidFill>
                  <a:schemeClr val="lt1"/>
                </a:solidFill>
                <a:latin typeface="Arial"/>
                <a:ea typeface="Arial"/>
                <a:cs typeface="Arial"/>
                <a:sym typeface="Arial"/>
              </a:defRPr>
            </a:lvl5pPr>
            <a:lvl6pPr marL="0" marR="0" lvl="5" indent="0" algn="l">
              <a:spcBef>
                <a:spcPts val="0"/>
              </a:spcBef>
              <a:buNone/>
              <a:defRPr sz="1000">
                <a:solidFill>
                  <a:schemeClr val="lt1"/>
                </a:solidFill>
                <a:latin typeface="Arial"/>
                <a:ea typeface="Arial"/>
                <a:cs typeface="Arial"/>
                <a:sym typeface="Arial"/>
              </a:defRPr>
            </a:lvl6pPr>
            <a:lvl7pPr marL="0" marR="0" lvl="6" indent="0" algn="l">
              <a:spcBef>
                <a:spcPts val="0"/>
              </a:spcBef>
              <a:buNone/>
              <a:defRPr sz="1000">
                <a:solidFill>
                  <a:schemeClr val="lt1"/>
                </a:solidFill>
                <a:latin typeface="Arial"/>
                <a:ea typeface="Arial"/>
                <a:cs typeface="Arial"/>
                <a:sym typeface="Arial"/>
              </a:defRPr>
            </a:lvl7pPr>
            <a:lvl8pPr marL="0" marR="0" lvl="7" indent="0" algn="l">
              <a:spcBef>
                <a:spcPts val="0"/>
              </a:spcBef>
              <a:buNone/>
              <a:defRPr sz="1000">
                <a:solidFill>
                  <a:schemeClr val="lt1"/>
                </a:solidFill>
                <a:latin typeface="Arial"/>
                <a:ea typeface="Arial"/>
                <a:cs typeface="Arial"/>
                <a:sym typeface="Arial"/>
              </a:defRPr>
            </a:lvl8pPr>
            <a:lvl9pPr marL="0" marR="0" lvl="8" indent="0" algn="l">
              <a:spcBef>
                <a:spcPts val="0"/>
              </a:spcBef>
              <a:buNone/>
              <a:defRPr sz="1000">
                <a:solidFill>
                  <a:schemeClr val="lt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291" name="Google Shape;291;p49"/>
          <p:cNvSpPr txBox="1">
            <a:spLocks noGrp="1"/>
          </p:cNvSpPr>
          <p:nvPr>
            <p:ph type="title"/>
          </p:nvPr>
        </p:nvSpPr>
        <p:spPr>
          <a:xfrm>
            <a:off x="275780" y="245099"/>
            <a:ext cx="11513355" cy="725118"/>
          </a:xfrm>
          <a:prstGeom prst="rect">
            <a:avLst/>
          </a:prstGeom>
          <a:noFill/>
          <a:ln>
            <a:noFill/>
          </a:ln>
        </p:spPr>
        <p:txBody>
          <a:bodyPr spcFirstLastPara="1" wrap="square" lIns="45700" tIns="0" rIns="91425" bIns="0" anchor="b" anchorCtr="0">
            <a:noAutofit/>
          </a:bodyPr>
          <a:lstStyle>
            <a:lvl1pPr lvl="0" algn="l">
              <a:lnSpc>
                <a:spcPct val="90000"/>
              </a:lnSpc>
              <a:spcBef>
                <a:spcPts val="0"/>
              </a:spcBef>
              <a:spcAft>
                <a:spcPts val="0"/>
              </a:spcAft>
              <a:buClr>
                <a:schemeClr val="lt1"/>
              </a:buClr>
              <a:buSzPts val="4000"/>
              <a:buFont typeface="Arial"/>
              <a:buNone/>
              <a:defRPr sz="4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2" name="Google Shape;292;p49"/>
          <p:cNvSpPr txBox="1">
            <a:spLocks noGrp="1"/>
          </p:cNvSpPr>
          <p:nvPr>
            <p:ph type="body" idx="1"/>
          </p:nvPr>
        </p:nvSpPr>
        <p:spPr>
          <a:xfrm>
            <a:off x="0" y="1464619"/>
            <a:ext cx="12192000" cy="4033838"/>
          </a:xfrm>
          <a:prstGeom prst="rect">
            <a:avLst/>
          </a:prstGeom>
          <a:solidFill>
            <a:srgbClr val="B2CBE4">
              <a:alpha val="40000"/>
            </a:srgbClr>
          </a:solidFill>
          <a:ln>
            <a:noFill/>
          </a:ln>
        </p:spPr>
        <p:txBody>
          <a:bodyPr spcFirstLastPara="1" wrap="square" lIns="91425" tIns="45700" rIns="91425" bIns="45700" anchor="ctr" anchorCtr="0">
            <a:normAutofit/>
          </a:bodyPr>
          <a:lstStyle>
            <a:lvl1pPr marL="457200" lvl="0" indent="-228600" algn="l">
              <a:lnSpc>
                <a:spcPct val="100000"/>
              </a:lnSpc>
              <a:spcBef>
                <a:spcPts val="1000"/>
              </a:spcBef>
              <a:spcAft>
                <a:spcPts val="0"/>
              </a:spcAft>
              <a:buClr>
                <a:schemeClr val="lt1"/>
              </a:buClr>
              <a:buSzPts val="2800"/>
              <a:buFont typeface="Arial"/>
              <a:buNone/>
              <a:defRPr>
                <a:solidFill>
                  <a:schemeClr val="lt1"/>
                </a:solidFill>
              </a:defRPr>
            </a:lvl1pPr>
            <a:lvl2pPr marL="914400" lvl="1" indent="-228600" algn="l">
              <a:lnSpc>
                <a:spcPct val="90000"/>
              </a:lnSpc>
              <a:spcBef>
                <a:spcPts val="500"/>
              </a:spcBef>
              <a:spcAft>
                <a:spcPts val="0"/>
              </a:spcAft>
              <a:buClr>
                <a:schemeClr val="lt1"/>
              </a:buClr>
              <a:buSzPts val="2400"/>
              <a:buFont typeface="Arial"/>
              <a:buNone/>
              <a:defRPr>
                <a:solidFill>
                  <a:schemeClr val="lt1"/>
                </a:solidFill>
              </a:defRPr>
            </a:lvl2pPr>
            <a:lvl3pPr marL="1371600" lvl="2" indent="-228600" algn="l">
              <a:lnSpc>
                <a:spcPct val="90000"/>
              </a:lnSpc>
              <a:spcBef>
                <a:spcPts val="500"/>
              </a:spcBef>
              <a:spcAft>
                <a:spcPts val="0"/>
              </a:spcAft>
              <a:buClr>
                <a:schemeClr val="lt1"/>
              </a:buClr>
              <a:buSzPts val="2000"/>
              <a:buFont typeface="Arial"/>
              <a:buNone/>
              <a:defRPr>
                <a:solidFill>
                  <a:schemeClr val="lt1"/>
                </a:solidFill>
              </a:defRPr>
            </a:lvl3pPr>
            <a:lvl4pPr marL="1828800" lvl="3" indent="-228600" algn="l">
              <a:lnSpc>
                <a:spcPct val="90000"/>
              </a:lnSpc>
              <a:spcBef>
                <a:spcPts val="500"/>
              </a:spcBef>
              <a:spcAft>
                <a:spcPts val="0"/>
              </a:spcAft>
              <a:buClr>
                <a:schemeClr val="lt1"/>
              </a:buClr>
              <a:buSzPts val="1800"/>
              <a:buFont typeface="Arial"/>
              <a:buNone/>
              <a:defRPr>
                <a:solidFill>
                  <a:schemeClr val="lt1"/>
                </a:solidFill>
              </a:defRPr>
            </a:lvl4pPr>
            <a:lvl5pPr marL="2286000" lvl="4" indent="-228600" algn="l">
              <a:lnSpc>
                <a:spcPct val="90000"/>
              </a:lnSpc>
              <a:spcBef>
                <a:spcPts val="500"/>
              </a:spcBef>
              <a:spcAft>
                <a:spcPts val="0"/>
              </a:spcAft>
              <a:buClr>
                <a:schemeClr val="lt1"/>
              </a:buClr>
              <a:buSzPts val="1800"/>
              <a:buFont typeface="Arial"/>
              <a:buNone/>
              <a:defRPr>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293" name="Google Shape;293;p49"/>
          <p:cNvPicPr preferRelativeResize="0"/>
          <p:nvPr/>
        </p:nvPicPr>
        <p:blipFill rotWithShape="1">
          <a:blip r:embed="rId3">
            <a:alphaModFix/>
          </a:blip>
          <a:srcRect/>
          <a:stretch/>
        </p:blipFill>
        <p:spPr>
          <a:xfrm>
            <a:off x="10845908" y="6580728"/>
            <a:ext cx="989733" cy="134593"/>
          </a:xfrm>
          <a:prstGeom prst="rect">
            <a:avLst/>
          </a:prstGeom>
          <a:noFill/>
          <a:ln>
            <a:noFill/>
          </a:ln>
        </p:spPr>
      </p:pic>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Section Divider_Dark">
  <p:cSld name="Section Divider_Dark">
    <p:bg>
      <p:bgPr>
        <a:solidFill>
          <a:srgbClr val="14132F"/>
        </a:solidFill>
        <a:effectLst/>
      </p:bgPr>
    </p:bg>
    <p:spTree>
      <p:nvGrpSpPr>
        <p:cNvPr id="1" name="Shape 294"/>
        <p:cNvGrpSpPr/>
        <p:nvPr/>
      </p:nvGrpSpPr>
      <p:grpSpPr>
        <a:xfrm>
          <a:off x="0" y="0"/>
          <a:ext cx="0" cy="0"/>
          <a:chOff x="0" y="0"/>
          <a:chExt cx="0" cy="0"/>
        </a:xfrm>
      </p:grpSpPr>
      <p:sp>
        <p:nvSpPr>
          <p:cNvPr id="295" name="Google Shape;295;p50"/>
          <p:cNvSpPr/>
          <p:nvPr/>
        </p:nvSpPr>
        <p:spPr>
          <a:xfrm>
            <a:off x="0" y="2294164"/>
            <a:ext cx="12192000" cy="2171700"/>
          </a:xfrm>
          <a:prstGeom prst="rect">
            <a:avLst/>
          </a:prstGeom>
          <a:solidFill>
            <a:srgbClr val="B2CBE4">
              <a:alpha val="4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96" name="Google Shape;296;p50"/>
          <p:cNvSpPr txBox="1">
            <a:spLocks noGrp="1"/>
          </p:cNvSpPr>
          <p:nvPr>
            <p:ph type="title"/>
          </p:nvPr>
        </p:nvSpPr>
        <p:spPr>
          <a:xfrm>
            <a:off x="4746175" y="1361476"/>
            <a:ext cx="6857997" cy="2424113"/>
          </a:xfrm>
          <a:prstGeom prst="rect">
            <a:avLst/>
          </a:prstGeom>
          <a:noFill/>
          <a:ln>
            <a:noFill/>
          </a:ln>
        </p:spPr>
        <p:txBody>
          <a:bodyPr spcFirstLastPara="1" wrap="square" lIns="45700" tIns="0" rIns="91425" bIns="0" anchor="b" anchorCtr="0">
            <a:noAutofit/>
          </a:bodyPr>
          <a:lstStyle>
            <a:lvl1pPr lvl="0" algn="l">
              <a:lnSpc>
                <a:spcPct val="90000"/>
              </a:lnSpc>
              <a:spcBef>
                <a:spcPts val="0"/>
              </a:spcBef>
              <a:spcAft>
                <a:spcPts val="0"/>
              </a:spcAft>
              <a:buClr>
                <a:schemeClr val="lt1"/>
              </a:buClr>
              <a:buSzPts val="4000"/>
              <a:buFont typeface="Arial"/>
              <a:buNone/>
              <a:defRPr sz="4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7" name="Google Shape;297;p50"/>
          <p:cNvSpPr txBox="1">
            <a:spLocks noGrp="1"/>
          </p:cNvSpPr>
          <p:nvPr>
            <p:ph type="body" idx="1"/>
          </p:nvPr>
        </p:nvSpPr>
        <p:spPr>
          <a:xfrm>
            <a:off x="4746175" y="3796631"/>
            <a:ext cx="6857997" cy="42805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000"/>
              <a:buNone/>
              <a:defRPr sz="2000" b="0">
                <a:solidFill>
                  <a:schemeClr val="lt1"/>
                </a:solidFill>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pic>
        <p:nvPicPr>
          <p:cNvPr id="298" name="Google Shape;298;p50"/>
          <p:cNvPicPr preferRelativeResize="0"/>
          <p:nvPr/>
        </p:nvPicPr>
        <p:blipFill rotWithShape="1">
          <a:blip r:embed="rId2">
            <a:alphaModFix/>
          </a:blip>
          <a:srcRect r="48397"/>
          <a:stretch/>
        </p:blipFill>
        <p:spPr>
          <a:xfrm>
            <a:off x="0" y="3647"/>
            <a:ext cx="8382000" cy="6854353"/>
          </a:xfrm>
          <a:prstGeom prst="rect">
            <a:avLst/>
          </a:prstGeom>
          <a:noFill/>
          <a:ln>
            <a:noFill/>
          </a:ln>
        </p:spPr>
      </p:pic>
      <p:pic>
        <p:nvPicPr>
          <p:cNvPr id="299" name="Google Shape;299;p50"/>
          <p:cNvPicPr preferRelativeResize="0"/>
          <p:nvPr/>
        </p:nvPicPr>
        <p:blipFill rotWithShape="1">
          <a:blip r:embed="rId3">
            <a:alphaModFix/>
          </a:blip>
          <a:srcRect/>
          <a:stretch/>
        </p:blipFill>
        <p:spPr>
          <a:xfrm>
            <a:off x="10845908" y="6580728"/>
            <a:ext cx="989733" cy="134593"/>
          </a:xfrm>
          <a:prstGeom prst="rect">
            <a:avLst/>
          </a:prstGeom>
          <a:noFill/>
          <a:ln>
            <a:noFill/>
          </a:ln>
        </p:spPr>
      </p:pic>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Basic Blank_Dark">
  <p:cSld name="Basic Blank_Dark">
    <p:bg>
      <p:bgPr>
        <a:solidFill>
          <a:srgbClr val="14142F"/>
        </a:solidFill>
        <a:effectLst/>
      </p:bgPr>
    </p:bg>
    <p:spTree>
      <p:nvGrpSpPr>
        <p:cNvPr id="1" name="Shape 300"/>
        <p:cNvGrpSpPr/>
        <p:nvPr/>
      </p:nvGrpSpPr>
      <p:grpSpPr>
        <a:xfrm>
          <a:off x="0" y="0"/>
          <a:ext cx="0" cy="0"/>
          <a:chOff x="0" y="0"/>
          <a:chExt cx="0" cy="0"/>
        </a:xfrm>
      </p:grpSpPr>
      <p:sp>
        <p:nvSpPr>
          <p:cNvPr id="301" name="Google Shape;301;p51"/>
          <p:cNvSpPr txBox="1">
            <a:spLocks noGrp="1"/>
          </p:cNvSpPr>
          <p:nvPr>
            <p:ph type="title"/>
          </p:nvPr>
        </p:nvSpPr>
        <p:spPr>
          <a:xfrm>
            <a:off x="275780" y="245099"/>
            <a:ext cx="11513355" cy="725118"/>
          </a:xfrm>
          <a:prstGeom prst="rect">
            <a:avLst/>
          </a:prstGeom>
          <a:noFill/>
          <a:ln>
            <a:noFill/>
          </a:ln>
        </p:spPr>
        <p:txBody>
          <a:bodyPr spcFirstLastPara="1" wrap="square" lIns="45700" tIns="0" rIns="91425" bIns="0" anchor="b" anchorCtr="0">
            <a:noAutofit/>
          </a:bodyPr>
          <a:lstStyle>
            <a:lvl1pPr lvl="0" algn="l">
              <a:lnSpc>
                <a:spcPct val="90000"/>
              </a:lnSpc>
              <a:spcBef>
                <a:spcPts val="0"/>
              </a:spcBef>
              <a:spcAft>
                <a:spcPts val="0"/>
              </a:spcAft>
              <a:buClr>
                <a:schemeClr val="lt1"/>
              </a:buClr>
              <a:buSzPts val="4000"/>
              <a:buFont typeface="Arial"/>
              <a:buNone/>
              <a:defRPr sz="4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2" name="Google Shape;302;p51"/>
          <p:cNvSpPr txBox="1">
            <a:spLocks noGrp="1"/>
          </p:cNvSpPr>
          <p:nvPr>
            <p:ph type="body" idx="1"/>
          </p:nvPr>
        </p:nvSpPr>
        <p:spPr>
          <a:xfrm>
            <a:off x="275780" y="1574281"/>
            <a:ext cx="11513355" cy="4602687"/>
          </a:xfrm>
          <a:prstGeom prst="rect">
            <a:avLst/>
          </a:prstGeom>
          <a:noFill/>
          <a:ln>
            <a:noFill/>
          </a:ln>
        </p:spPr>
        <p:txBody>
          <a:bodyPr spcFirstLastPara="1" wrap="square" lIns="91425" tIns="45700" rIns="91425" bIns="45700" anchor="t" anchorCtr="0">
            <a:normAutofit/>
          </a:bodyPr>
          <a:lstStyle>
            <a:lvl1pPr marL="457200" lvl="0" indent="-355600" algn="l">
              <a:lnSpc>
                <a:spcPct val="90000"/>
              </a:lnSpc>
              <a:spcBef>
                <a:spcPts val="1000"/>
              </a:spcBef>
              <a:spcAft>
                <a:spcPts val="0"/>
              </a:spcAft>
              <a:buClr>
                <a:schemeClr val="lt1"/>
              </a:buClr>
              <a:buSzPts val="2000"/>
              <a:buChar char="•"/>
              <a:defRPr sz="2000">
                <a:solidFill>
                  <a:schemeClr val="lt1"/>
                </a:solidFill>
              </a:defRPr>
            </a:lvl1pPr>
            <a:lvl2pPr marL="914400" lvl="1" indent="-342900" algn="l">
              <a:lnSpc>
                <a:spcPct val="90000"/>
              </a:lnSpc>
              <a:spcBef>
                <a:spcPts val="500"/>
              </a:spcBef>
              <a:spcAft>
                <a:spcPts val="0"/>
              </a:spcAft>
              <a:buClr>
                <a:schemeClr val="lt1"/>
              </a:buClr>
              <a:buSzPts val="1800"/>
              <a:buChar char="•"/>
              <a:defRPr sz="1800">
                <a:solidFill>
                  <a:schemeClr val="lt1"/>
                </a:solidFill>
              </a:defRPr>
            </a:lvl2pPr>
            <a:lvl3pPr marL="1371600" lvl="2" indent="-330200" algn="l">
              <a:lnSpc>
                <a:spcPct val="90000"/>
              </a:lnSpc>
              <a:spcBef>
                <a:spcPts val="500"/>
              </a:spcBef>
              <a:spcAft>
                <a:spcPts val="0"/>
              </a:spcAft>
              <a:buClr>
                <a:schemeClr val="lt1"/>
              </a:buClr>
              <a:buSzPts val="1600"/>
              <a:buChar char="•"/>
              <a:defRPr sz="1600">
                <a:solidFill>
                  <a:schemeClr val="lt1"/>
                </a:solidFill>
              </a:defRPr>
            </a:lvl3pPr>
            <a:lvl4pPr marL="1828800" lvl="3" indent="-317500" algn="l">
              <a:lnSpc>
                <a:spcPct val="90000"/>
              </a:lnSpc>
              <a:spcBef>
                <a:spcPts val="500"/>
              </a:spcBef>
              <a:spcAft>
                <a:spcPts val="0"/>
              </a:spcAft>
              <a:buClr>
                <a:schemeClr val="lt1"/>
              </a:buClr>
              <a:buSzPts val="1400"/>
              <a:buChar char="•"/>
              <a:defRPr sz="1400">
                <a:solidFill>
                  <a:schemeClr val="lt1"/>
                </a:solidFill>
              </a:defRPr>
            </a:lvl4pPr>
            <a:lvl5pPr marL="2286000" lvl="4" indent="-317500" algn="l">
              <a:lnSpc>
                <a:spcPct val="90000"/>
              </a:lnSpc>
              <a:spcBef>
                <a:spcPts val="500"/>
              </a:spcBef>
              <a:spcAft>
                <a:spcPts val="0"/>
              </a:spcAft>
              <a:buClr>
                <a:schemeClr val="lt1"/>
              </a:buClr>
              <a:buSzPts val="1400"/>
              <a:buChar char="•"/>
              <a:defRPr sz="14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3" name="Google Shape;303;p51"/>
          <p:cNvSpPr txBox="1">
            <a:spLocks noGrp="1"/>
          </p:cNvSpPr>
          <p:nvPr>
            <p:ph type="sldNum" idx="12"/>
          </p:nvPr>
        </p:nvSpPr>
        <p:spPr>
          <a:xfrm>
            <a:off x="275772" y="6478823"/>
            <a:ext cx="3657600" cy="365125"/>
          </a:xfrm>
          <a:prstGeom prst="rect">
            <a:avLst/>
          </a:prstGeom>
          <a:noFill/>
          <a:ln>
            <a:noFill/>
          </a:ln>
        </p:spPr>
        <p:txBody>
          <a:bodyPr spcFirstLastPara="1" wrap="square" lIns="91425" tIns="45700" rIns="91425" bIns="45700" anchor="ctr" anchorCtr="0">
            <a:noAutofit/>
          </a:bodyPr>
          <a:lstStyle>
            <a:lvl1pPr marL="0" marR="0" lvl="0" indent="0" algn="l">
              <a:spcBef>
                <a:spcPts val="0"/>
              </a:spcBef>
              <a:buNone/>
              <a:defRPr sz="1000">
                <a:solidFill>
                  <a:schemeClr val="lt2"/>
                </a:solidFill>
                <a:latin typeface="Arial"/>
                <a:ea typeface="Arial"/>
                <a:cs typeface="Arial"/>
                <a:sym typeface="Arial"/>
              </a:defRPr>
            </a:lvl1pPr>
            <a:lvl2pPr marL="0" marR="0" lvl="1" indent="0" algn="l">
              <a:spcBef>
                <a:spcPts val="0"/>
              </a:spcBef>
              <a:buNone/>
              <a:defRPr sz="1000">
                <a:solidFill>
                  <a:schemeClr val="lt2"/>
                </a:solidFill>
                <a:latin typeface="Arial"/>
                <a:ea typeface="Arial"/>
                <a:cs typeface="Arial"/>
                <a:sym typeface="Arial"/>
              </a:defRPr>
            </a:lvl2pPr>
            <a:lvl3pPr marL="0" marR="0" lvl="2" indent="0" algn="l">
              <a:spcBef>
                <a:spcPts val="0"/>
              </a:spcBef>
              <a:buNone/>
              <a:defRPr sz="1000">
                <a:solidFill>
                  <a:schemeClr val="lt2"/>
                </a:solidFill>
                <a:latin typeface="Arial"/>
                <a:ea typeface="Arial"/>
                <a:cs typeface="Arial"/>
                <a:sym typeface="Arial"/>
              </a:defRPr>
            </a:lvl3pPr>
            <a:lvl4pPr marL="0" marR="0" lvl="3" indent="0" algn="l">
              <a:spcBef>
                <a:spcPts val="0"/>
              </a:spcBef>
              <a:buNone/>
              <a:defRPr sz="1000">
                <a:solidFill>
                  <a:schemeClr val="lt2"/>
                </a:solidFill>
                <a:latin typeface="Arial"/>
                <a:ea typeface="Arial"/>
                <a:cs typeface="Arial"/>
                <a:sym typeface="Arial"/>
              </a:defRPr>
            </a:lvl4pPr>
            <a:lvl5pPr marL="0" marR="0" lvl="4" indent="0" algn="l">
              <a:spcBef>
                <a:spcPts val="0"/>
              </a:spcBef>
              <a:buNone/>
              <a:defRPr sz="1000">
                <a:solidFill>
                  <a:schemeClr val="lt2"/>
                </a:solidFill>
                <a:latin typeface="Arial"/>
                <a:ea typeface="Arial"/>
                <a:cs typeface="Arial"/>
                <a:sym typeface="Arial"/>
              </a:defRPr>
            </a:lvl5pPr>
            <a:lvl6pPr marL="0" marR="0" lvl="5" indent="0" algn="l">
              <a:spcBef>
                <a:spcPts val="0"/>
              </a:spcBef>
              <a:buNone/>
              <a:defRPr sz="1000">
                <a:solidFill>
                  <a:schemeClr val="lt2"/>
                </a:solidFill>
                <a:latin typeface="Arial"/>
                <a:ea typeface="Arial"/>
                <a:cs typeface="Arial"/>
                <a:sym typeface="Arial"/>
              </a:defRPr>
            </a:lvl6pPr>
            <a:lvl7pPr marL="0" marR="0" lvl="6" indent="0" algn="l">
              <a:spcBef>
                <a:spcPts val="0"/>
              </a:spcBef>
              <a:buNone/>
              <a:defRPr sz="1000">
                <a:solidFill>
                  <a:schemeClr val="lt2"/>
                </a:solidFill>
                <a:latin typeface="Arial"/>
                <a:ea typeface="Arial"/>
                <a:cs typeface="Arial"/>
                <a:sym typeface="Arial"/>
              </a:defRPr>
            </a:lvl7pPr>
            <a:lvl8pPr marL="0" marR="0" lvl="7" indent="0" algn="l">
              <a:spcBef>
                <a:spcPts val="0"/>
              </a:spcBef>
              <a:buNone/>
              <a:defRPr sz="1000">
                <a:solidFill>
                  <a:schemeClr val="lt2"/>
                </a:solidFill>
                <a:latin typeface="Arial"/>
                <a:ea typeface="Arial"/>
                <a:cs typeface="Arial"/>
                <a:sym typeface="Arial"/>
              </a:defRPr>
            </a:lvl8pPr>
            <a:lvl9pPr marL="0" marR="0" lvl="8" indent="0" algn="l">
              <a:spcBef>
                <a:spcPts val="0"/>
              </a:spcBef>
              <a:buNone/>
              <a:defRPr sz="1000">
                <a:solidFill>
                  <a:schemeClr val="lt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304" name="Google Shape;304;p51"/>
          <p:cNvSpPr txBox="1">
            <a:spLocks noGrp="1"/>
          </p:cNvSpPr>
          <p:nvPr>
            <p:ph type="body" idx="2"/>
          </p:nvPr>
        </p:nvSpPr>
        <p:spPr>
          <a:xfrm>
            <a:off x="275780" y="981260"/>
            <a:ext cx="11513355" cy="42805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2"/>
              </a:buClr>
              <a:buSzPts val="2000"/>
              <a:buNone/>
              <a:defRPr sz="2000" b="0">
                <a:solidFill>
                  <a:schemeClr val="lt2"/>
                </a:solidFill>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pic>
        <p:nvPicPr>
          <p:cNvPr id="305" name="Google Shape;305;p51"/>
          <p:cNvPicPr preferRelativeResize="0"/>
          <p:nvPr/>
        </p:nvPicPr>
        <p:blipFill rotWithShape="1">
          <a:blip r:embed="rId2">
            <a:alphaModFix/>
          </a:blip>
          <a:srcRect/>
          <a:stretch/>
        </p:blipFill>
        <p:spPr>
          <a:xfrm>
            <a:off x="10845908" y="6580728"/>
            <a:ext cx="989733" cy="134593"/>
          </a:xfrm>
          <a:prstGeom prst="rect">
            <a:avLst/>
          </a:prstGeom>
          <a:noFill/>
          <a:ln>
            <a:noFill/>
          </a:ln>
        </p:spPr>
      </p:pic>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meline_Dark">
  <p:cSld name="Timeline_Dark">
    <p:bg>
      <p:bgPr>
        <a:solidFill>
          <a:srgbClr val="14142F"/>
        </a:solidFill>
        <a:effectLst/>
      </p:bgPr>
    </p:bg>
    <p:spTree>
      <p:nvGrpSpPr>
        <p:cNvPr id="1" name="Shape 306"/>
        <p:cNvGrpSpPr/>
        <p:nvPr/>
      </p:nvGrpSpPr>
      <p:grpSpPr>
        <a:xfrm>
          <a:off x="0" y="0"/>
          <a:ext cx="0" cy="0"/>
          <a:chOff x="0" y="0"/>
          <a:chExt cx="0" cy="0"/>
        </a:xfrm>
      </p:grpSpPr>
      <p:sp>
        <p:nvSpPr>
          <p:cNvPr id="307" name="Google Shape;307;p52"/>
          <p:cNvSpPr txBox="1">
            <a:spLocks noGrp="1"/>
          </p:cNvSpPr>
          <p:nvPr>
            <p:ph type="title"/>
          </p:nvPr>
        </p:nvSpPr>
        <p:spPr>
          <a:xfrm>
            <a:off x="275780" y="245099"/>
            <a:ext cx="11513355" cy="725118"/>
          </a:xfrm>
          <a:prstGeom prst="rect">
            <a:avLst/>
          </a:prstGeom>
          <a:noFill/>
          <a:ln>
            <a:noFill/>
          </a:ln>
        </p:spPr>
        <p:txBody>
          <a:bodyPr spcFirstLastPara="1" wrap="square" lIns="45700" tIns="0" rIns="91425" bIns="0" anchor="b" anchorCtr="0">
            <a:noAutofit/>
          </a:bodyPr>
          <a:lstStyle>
            <a:lvl1pPr lvl="0" algn="l">
              <a:lnSpc>
                <a:spcPct val="90000"/>
              </a:lnSpc>
              <a:spcBef>
                <a:spcPts val="0"/>
              </a:spcBef>
              <a:spcAft>
                <a:spcPts val="0"/>
              </a:spcAft>
              <a:buClr>
                <a:schemeClr val="lt1"/>
              </a:buClr>
              <a:buSzPts val="4000"/>
              <a:buFont typeface="Arial"/>
              <a:buNone/>
              <a:defRPr sz="4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8" name="Google Shape;308;p52"/>
          <p:cNvSpPr txBox="1">
            <a:spLocks noGrp="1"/>
          </p:cNvSpPr>
          <p:nvPr>
            <p:ph type="sldNum" idx="12"/>
          </p:nvPr>
        </p:nvSpPr>
        <p:spPr>
          <a:xfrm>
            <a:off x="275772" y="6478822"/>
            <a:ext cx="3657600" cy="365125"/>
          </a:xfrm>
          <a:prstGeom prst="rect">
            <a:avLst/>
          </a:prstGeom>
          <a:noFill/>
          <a:ln>
            <a:noFill/>
          </a:ln>
        </p:spPr>
        <p:txBody>
          <a:bodyPr spcFirstLastPara="1" wrap="square" lIns="91425" tIns="45700" rIns="91425" bIns="45700" anchor="ctr" anchorCtr="0">
            <a:noAutofit/>
          </a:bodyPr>
          <a:lstStyle>
            <a:lvl1pPr marL="0" marR="0" lvl="0" indent="0" algn="l">
              <a:spcBef>
                <a:spcPts val="0"/>
              </a:spcBef>
              <a:buNone/>
              <a:defRPr sz="1000">
                <a:solidFill>
                  <a:schemeClr val="lt2"/>
                </a:solidFill>
                <a:latin typeface="Arial"/>
                <a:ea typeface="Arial"/>
                <a:cs typeface="Arial"/>
                <a:sym typeface="Arial"/>
              </a:defRPr>
            </a:lvl1pPr>
            <a:lvl2pPr marL="0" marR="0" lvl="1" indent="0" algn="l">
              <a:spcBef>
                <a:spcPts val="0"/>
              </a:spcBef>
              <a:buNone/>
              <a:defRPr sz="1000">
                <a:solidFill>
                  <a:schemeClr val="lt2"/>
                </a:solidFill>
                <a:latin typeface="Arial"/>
                <a:ea typeface="Arial"/>
                <a:cs typeface="Arial"/>
                <a:sym typeface="Arial"/>
              </a:defRPr>
            </a:lvl2pPr>
            <a:lvl3pPr marL="0" marR="0" lvl="2" indent="0" algn="l">
              <a:spcBef>
                <a:spcPts val="0"/>
              </a:spcBef>
              <a:buNone/>
              <a:defRPr sz="1000">
                <a:solidFill>
                  <a:schemeClr val="lt2"/>
                </a:solidFill>
                <a:latin typeface="Arial"/>
                <a:ea typeface="Arial"/>
                <a:cs typeface="Arial"/>
                <a:sym typeface="Arial"/>
              </a:defRPr>
            </a:lvl3pPr>
            <a:lvl4pPr marL="0" marR="0" lvl="3" indent="0" algn="l">
              <a:spcBef>
                <a:spcPts val="0"/>
              </a:spcBef>
              <a:buNone/>
              <a:defRPr sz="1000">
                <a:solidFill>
                  <a:schemeClr val="lt2"/>
                </a:solidFill>
                <a:latin typeface="Arial"/>
                <a:ea typeface="Arial"/>
                <a:cs typeface="Arial"/>
                <a:sym typeface="Arial"/>
              </a:defRPr>
            </a:lvl4pPr>
            <a:lvl5pPr marL="0" marR="0" lvl="4" indent="0" algn="l">
              <a:spcBef>
                <a:spcPts val="0"/>
              </a:spcBef>
              <a:buNone/>
              <a:defRPr sz="1000">
                <a:solidFill>
                  <a:schemeClr val="lt2"/>
                </a:solidFill>
                <a:latin typeface="Arial"/>
                <a:ea typeface="Arial"/>
                <a:cs typeface="Arial"/>
                <a:sym typeface="Arial"/>
              </a:defRPr>
            </a:lvl5pPr>
            <a:lvl6pPr marL="0" marR="0" lvl="5" indent="0" algn="l">
              <a:spcBef>
                <a:spcPts val="0"/>
              </a:spcBef>
              <a:buNone/>
              <a:defRPr sz="1000">
                <a:solidFill>
                  <a:schemeClr val="lt2"/>
                </a:solidFill>
                <a:latin typeface="Arial"/>
                <a:ea typeface="Arial"/>
                <a:cs typeface="Arial"/>
                <a:sym typeface="Arial"/>
              </a:defRPr>
            </a:lvl6pPr>
            <a:lvl7pPr marL="0" marR="0" lvl="6" indent="0" algn="l">
              <a:spcBef>
                <a:spcPts val="0"/>
              </a:spcBef>
              <a:buNone/>
              <a:defRPr sz="1000">
                <a:solidFill>
                  <a:schemeClr val="lt2"/>
                </a:solidFill>
                <a:latin typeface="Arial"/>
                <a:ea typeface="Arial"/>
                <a:cs typeface="Arial"/>
                <a:sym typeface="Arial"/>
              </a:defRPr>
            </a:lvl7pPr>
            <a:lvl8pPr marL="0" marR="0" lvl="7" indent="0" algn="l">
              <a:spcBef>
                <a:spcPts val="0"/>
              </a:spcBef>
              <a:buNone/>
              <a:defRPr sz="1000">
                <a:solidFill>
                  <a:schemeClr val="lt2"/>
                </a:solidFill>
                <a:latin typeface="Arial"/>
                <a:ea typeface="Arial"/>
                <a:cs typeface="Arial"/>
                <a:sym typeface="Arial"/>
              </a:defRPr>
            </a:lvl8pPr>
            <a:lvl9pPr marL="0" marR="0" lvl="8" indent="0" algn="l">
              <a:spcBef>
                <a:spcPts val="0"/>
              </a:spcBef>
              <a:buNone/>
              <a:defRPr sz="1000">
                <a:solidFill>
                  <a:schemeClr val="lt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309" name="Google Shape;309;p52"/>
          <p:cNvSpPr txBox="1">
            <a:spLocks noGrp="1"/>
          </p:cNvSpPr>
          <p:nvPr>
            <p:ph type="body" idx="1"/>
          </p:nvPr>
        </p:nvSpPr>
        <p:spPr>
          <a:xfrm>
            <a:off x="275780" y="981260"/>
            <a:ext cx="11513355" cy="42805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2"/>
              </a:buClr>
              <a:buSzPts val="2000"/>
              <a:buNone/>
              <a:defRPr sz="2000" b="0">
                <a:solidFill>
                  <a:schemeClr val="lt2"/>
                </a:solidFill>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10" name="Google Shape;310;p52"/>
          <p:cNvSpPr/>
          <p:nvPr/>
        </p:nvSpPr>
        <p:spPr>
          <a:xfrm>
            <a:off x="0" y="3369574"/>
            <a:ext cx="12192000" cy="75084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311" name="Google Shape;311;p52"/>
          <p:cNvPicPr preferRelativeResize="0"/>
          <p:nvPr/>
        </p:nvPicPr>
        <p:blipFill rotWithShape="1">
          <a:blip r:embed="rId2">
            <a:alphaModFix/>
          </a:blip>
          <a:srcRect/>
          <a:stretch/>
        </p:blipFill>
        <p:spPr>
          <a:xfrm>
            <a:off x="10845908" y="6580728"/>
            <a:ext cx="989733" cy="134593"/>
          </a:xfrm>
          <a:prstGeom prst="rect">
            <a:avLst/>
          </a:prstGeom>
          <a:noFill/>
          <a:ln>
            <a:noFill/>
          </a:ln>
        </p:spPr>
      </p:pic>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Quote Highlight_Dark">
  <p:cSld name="Quote Highlight_Dark">
    <p:bg>
      <p:bgPr>
        <a:solidFill>
          <a:srgbClr val="14142F"/>
        </a:solidFill>
        <a:effectLst/>
      </p:bgPr>
    </p:bg>
    <p:spTree>
      <p:nvGrpSpPr>
        <p:cNvPr id="1" name="Shape 312"/>
        <p:cNvGrpSpPr/>
        <p:nvPr/>
      </p:nvGrpSpPr>
      <p:grpSpPr>
        <a:xfrm>
          <a:off x="0" y="0"/>
          <a:ext cx="0" cy="0"/>
          <a:chOff x="0" y="0"/>
          <a:chExt cx="0" cy="0"/>
        </a:xfrm>
      </p:grpSpPr>
      <p:sp>
        <p:nvSpPr>
          <p:cNvPr id="313" name="Google Shape;313;p53"/>
          <p:cNvSpPr/>
          <p:nvPr/>
        </p:nvSpPr>
        <p:spPr>
          <a:xfrm>
            <a:off x="8" y="0"/>
            <a:ext cx="12191993" cy="6858000"/>
          </a:xfrm>
          <a:prstGeom prst="rect">
            <a:avLst/>
          </a:prstGeom>
          <a:blipFill rotWithShape="1">
            <a:blip r:embed="rId2">
              <a:alphaModFix amt="80000"/>
            </a:blip>
            <a:stretch>
              <a:fillRect/>
            </a:stretch>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14" name="Google Shape;314;p53"/>
          <p:cNvSpPr txBox="1">
            <a:spLocks noGrp="1"/>
          </p:cNvSpPr>
          <p:nvPr>
            <p:ph type="title"/>
          </p:nvPr>
        </p:nvSpPr>
        <p:spPr>
          <a:xfrm>
            <a:off x="2262432" y="1158022"/>
            <a:ext cx="9526701" cy="3442962"/>
          </a:xfrm>
          <a:prstGeom prst="rect">
            <a:avLst/>
          </a:prstGeom>
          <a:noFill/>
          <a:ln>
            <a:noFill/>
          </a:ln>
        </p:spPr>
        <p:txBody>
          <a:bodyPr spcFirstLastPara="1" wrap="square" lIns="45700" tIns="0" rIns="91425" bIns="0" anchor="ctr" anchorCtr="0">
            <a:normAutofit/>
          </a:bodyPr>
          <a:lstStyle>
            <a:lvl1pPr lvl="0" algn="l">
              <a:lnSpc>
                <a:spcPct val="90000"/>
              </a:lnSpc>
              <a:spcBef>
                <a:spcPts val="0"/>
              </a:spcBef>
              <a:spcAft>
                <a:spcPts val="0"/>
              </a:spcAft>
              <a:buClr>
                <a:schemeClr val="lt1"/>
              </a:buClr>
              <a:buSzPts val="4000"/>
              <a:buFont typeface="Arial"/>
              <a:buNone/>
              <a:defRPr sz="4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5" name="Google Shape;315;p53"/>
          <p:cNvSpPr txBox="1">
            <a:spLocks noGrp="1"/>
          </p:cNvSpPr>
          <p:nvPr>
            <p:ph type="body" idx="1"/>
          </p:nvPr>
        </p:nvSpPr>
        <p:spPr>
          <a:xfrm>
            <a:off x="2262432" y="4687607"/>
            <a:ext cx="9526701" cy="99783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2"/>
              </a:buClr>
              <a:buSzPts val="2000"/>
              <a:buNone/>
              <a:defRPr sz="2000" b="0">
                <a:solidFill>
                  <a:schemeClr val="lt2"/>
                </a:solidFill>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16" name="Google Shape;316;p53"/>
          <p:cNvSpPr txBox="1">
            <a:spLocks noGrp="1"/>
          </p:cNvSpPr>
          <p:nvPr>
            <p:ph type="sldNum" idx="12"/>
          </p:nvPr>
        </p:nvSpPr>
        <p:spPr>
          <a:xfrm>
            <a:off x="275772" y="6478821"/>
            <a:ext cx="3657600" cy="365125"/>
          </a:xfrm>
          <a:prstGeom prst="rect">
            <a:avLst/>
          </a:prstGeom>
          <a:noFill/>
          <a:ln>
            <a:noFill/>
          </a:ln>
        </p:spPr>
        <p:txBody>
          <a:bodyPr spcFirstLastPara="1" wrap="square" lIns="91425" tIns="45700" rIns="91425" bIns="45700" anchor="ctr" anchorCtr="0">
            <a:noAutofit/>
          </a:bodyPr>
          <a:lstStyle>
            <a:lvl1pPr marL="0" marR="0" lvl="0" indent="0" algn="l">
              <a:spcBef>
                <a:spcPts val="0"/>
              </a:spcBef>
              <a:buNone/>
              <a:defRPr sz="1000">
                <a:solidFill>
                  <a:schemeClr val="lt1"/>
                </a:solidFill>
                <a:latin typeface="Arial"/>
                <a:ea typeface="Arial"/>
                <a:cs typeface="Arial"/>
                <a:sym typeface="Arial"/>
              </a:defRPr>
            </a:lvl1pPr>
            <a:lvl2pPr marL="0" marR="0" lvl="1" indent="0" algn="l">
              <a:spcBef>
                <a:spcPts val="0"/>
              </a:spcBef>
              <a:buNone/>
              <a:defRPr sz="1000">
                <a:solidFill>
                  <a:schemeClr val="lt1"/>
                </a:solidFill>
                <a:latin typeface="Arial"/>
                <a:ea typeface="Arial"/>
                <a:cs typeface="Arial"/>
                <a:sym typeface="Arial"/>
              </a:defRPr>
            </a:lvl2pPr>
            <a:lvl3pPr marL="0" marR="0" lvl="2" indent="0" algn="l">
              <a:spcBef>
                <a:spcPts val="0"/>
              </a:spcBef>
              <a:buNone/>
              <a:defRPr sz="1000">
                <a:solidFill>
                  <a:schemeClr val="lt1"/>
                </a:solidFill>
                <a:latin typeface="Arial"/>
                <a:ea typeface="Arial"/>
                <a:cs typeface="Arial"/>
                <a:sym typeface="Arial"/>
              </a:defRPr>
            </a:lvl3pPr>
            <a:lvl4pPr marL="0" marR="0" lvl="3" indent="0" algn="l">
              <a:spcBef>
                <a:spcPts val="0"/>
              </a:spcBef>
              <a:buNone/>
              <a:defRPr sz="1000">
                <a:solidFill>
                  <a:schemeClr val="lt1"/>
                </a:solidFill>
                <a:latin typeface="Arial"/>
                <a:ea typeface="Arial"/>
                <a:cs typeface="Arial"/>
                <a:sym typeface="Arial"/>
              </a:defRPr>
            </a:lvl4pPr>
            <a:lvl5pPr marL="0" marR="0" lvl="4" indent="0" algn="l">
              <a:spcBef>
                <a:spcPts val="0"/>
              </a:spcBef>
              <a:buNone/>
              <a:defRPr sz="1000">
                <a:solidFill>
                  <a:schemeClr val="lt1"/>
                </a:solidFill>
                <a:latin typeface="Arial"/>
                <a:ea typeface="Arial"/>
                <a:cs typeface="Arial"/>
                <a:sym typeface="Arial"/>
              </a:defRPr>
            </a:lvl5pPr>
            <a:lvl6pPr marL="0" marR="0" lvl="5" indent="0" algn="l">
              <a:spcBef>
                <a:spcPts val="0"/>
              </a:spcBef>
              <a:buNone/>
              <a:defRPr sz="1000">
                <a:solidFill>
                  <a:schemeClr val="lt1"/>
                </a:solidFill>
                <a:latin typeface="Arial"/>
                <a:ea typeface="Arial"/>
                <a:cs typeface="Arial"/>
                <a:sym typeface="Arial"/>
              </a:defRPr>
            </a:lvl6pPr>
            <a:lvl7pPr marL="0" marR="0" lvl="6" indent="0" algn="l">
              <a:spcBef>
                <a:spcPts val="0"/>
              </a:spcBef>
              <a:buNone/>
              <a:defRPr sz="1000">
                <a:solidFill>
                  <a:schemeClr val="lt1"/>
                </a:solidFill>
                <a:latin typeface="Arial"/>
                <a:ea typeface="Arial"/>
                <a:cs typeface="Arial"/>
                <a:sym typeface="Arial"/>
              </a:defRPr>
            </a:lvl7pPr>
            <a:lvl8pPr marL="0" marR="0" lvl="7" indent="0" algn="l">
              <a:spcBef>
                <a:spcPts val="0"/>
              </a:spcBef>
              <a:buNone/>
              <a:defRPr sz="1000">
                <a:solidFill>
                  <a:schemeClr val="lt1"/>
                </a:solidFill>
                <a:latin typeface="Arial"/>
                <a:ea typeface="Arial"/>
                <a:cs typeface="Arial"/>
                <a:sym typeface="Arial"/>
              </a:defRPr>
            </a:lvl8pPr>
            <a:lvl9pPr marL="0" marR="0" lvl="8" indent="0" algn="l">
              <a:spcBef>
                <a:spcPts val="0"/>
              </a:spcBef>
              <a:buNone/>
              <a:defRPr sz="1000">
                <a:solidFill>
                  <a:schemeClr val="lt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pic>
        <p:nvPicPr>
          <p:cNvPr id="317" name="Google Shape;317;p53"/>
          <p:cNvPicPr preferRelativeResize="0"/>
          <p:nvPr/>
        </p:nvPicPr>
        <p:blipFill rotWithShape="1">
          <a:blip r:embed="rId3">
            <a:alphaModFix/>
          </a:blip>
          <a:srcRect/>
          <a:stretch/>
        </p:blipFill>
        <p:spPr>
          <a:xfrm>
            <a:off x="10845908" y="6580728"/>
            <a:ext cx="989733" cy="134593"/>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35"/>
        <p:cNvGrpSpPr/>
        <p:nvPr/>
      </p:nvGrpSpPr>
      <p:grpSpPr>
        <a:xfrm>
          <a:off x="0" y="0"/>
          <a:ext cx="0" cy="0"/>
          <a:chOff x="0" y="0"/>
          <a:chExt cx="0" cy="0"/>
        </a:xfrm>
      </p:grpSpPr>
      <p:sp>
        <p:nvSpPr>
          <p:cNvPr id="36" name="Google Shape;36;p6"/>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 name="Google Shape;37;p6"/>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38" name="Google Shape;38;p6"/>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39" name="Google Shape;39;p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40" name="Google Shape;40;p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41" name="Google Shape;41;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Closer_Dark">
  <p:cSld name="Closer_Dark">
    <p:spTree>
      <p:nvGrpSpPr>
        <p:cNvPr id="1" name="Shape 318"/>
        <p:cNvGrpSpPr/>
        <p:nvPr/>
      </p:nvGrpSpPr>
      <p:grpSpPr>
        <a:xfrm>
          <a:off x="0" y="0"/>
          <a:ext cx="0" cy="0"/>
          <a:chOff x="0" y="0"/>
          <a:chExt cx="0" cy="0"/>
        </a:xfrm>
      </p:grpSpPr>
      <p:sp>
        <p:nvSpPr>
          <p:cNvPr id="319" name="Google Shape;319;p54"/>
          <p:cNvSpPr/>
          <p:nvPr/>
        </p:nvSpPr>
        <p:spPr>
          <a:xfrm>
            <a:off x="-2032" y="1145114"/>
            <a:ext cx="12194032" cy="5723590"/>
          </a:xfrm>
          <a:prstGeom prst="rect">
            <a:avLst/>
          </a:prstGeom>
          <a:solidFill>
            <a:srgbClr val="14142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20" name="Google Shape;320;p54"/>
          <p:cNvSpPr/>
          <p:nvPr/>
        </p:nvSpPr>
        <p:spPr>
          <a:xfrm>
            <a:off x="16328" y="1145114"/>
            <a:ext cx="12192000" cy="5723590"/>
          </a:xfrm>
          <a:prstGeom prst="rect">
            <a:avLst/>
          </a:prstGeom>
          <a:blipFill rotWithShape="1">
            <a:blip r:embed="rId2">
              <a:alphaModFix amt="70000"/>
            </a:blip>
            <a:stretch>
              <a:fillRect/>
            </a:stretch>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21" name="Google Shape;321;p54"/>
          <p:cNvSpPr txBox="1">
            <a:spLocks noGrp="1"/>
          </p:cNvSpPr>
          <p:nvPr>
            <p:ph type="body" idx="1"/>
          </p:nvPr>
        </p:nvSpPr>
        <p:spPr>
          <a:xfrm>
            <a:off x="2481827" y="3642407"/>
            <a:ext cx="7228347" cy="511946"/>
          </a:xfrm>
          <a:prstGeom prst="rect">
            <a:avLst/>
          </a:prstGeom>
          <a:noFill/>
          <a:ln>
            <a:noFill/>
          </a:ln>
        </p:spPr>
        <p:txBody>
          <a:bodyPr spcFirstLastPara="1" wrap="square" lIns="91425" tIns="45700" rIns="91425" bIns="45700" anchor="ctr" anchorCtr="0">
            <a:normAutofit/>
          </a:bodyPr>
          <a:lstStyle>
            <a:lvl1pPr marL="457200" lvl="0" indent="-228600" algn="ctr">
              <a:lnSpc>
                <a:spcPct val="90000"/>
              </a:lnSpc>
              <a:spcBef>
                <a:spcPts val="1000"/>
              </a:spcBef>
              <a:spcAft>
                <a:spcPts val="0"/>
              </a:spcAft>
              <a:buClr>
                <a:schemeClr val="lt1"/>
              </a:buClr>
              <a:buSzPts val="2800"/>
              <a:buNone/>
              <a:defRPr>
                <a:solidFill>
                  <a:schemeClr val="lt1"/>
                </a:solidFill>
              </a:defRPr>
            </a:lvl1pPr>
            <a:lvl2pPr marL="914400" lvl="1" indent="-381000" algn="l">
              <a:lnSpc>
                <a:spcPct val="90000"/>
              </a:lnSpc>
              <a:spcBef>
                <a:spcPts val="500"/>
              </a:spcBef>
              <a:spcAft>
                <a:spcPts val="0"/>
              </a:spcAft>
              <a:buClr>
                <a:schemeClr val="lt1"/>
              </a:buClr>
              <a:buSzPts val="2400"/>
              <a:buChar char="•"/>
              <a:defRPr>
                <a:solidFill>
                  <a:schemeClr val="lt1"/>
                </a:solidFill>
              </a:defRPr>
            </a:lvl2pPr>
            <a:lvl3pPr marL="1371600" lvl="2" indent="-355600" algn="l">
              <a:lnSpc>
                <a:spcPct val="90000"/>
              </a:lnSpc>
              <a:spcBef>
                <a:spcPts val="500"/>
              </a:spcBef>
              <a:spcAft>
                <a:spcPts val="0"/>
              </a:spcAft>
              <a:buClr>
                <a:schemeClr val="lt1"/>
              </a:buClr>
              <a:buSzPts val="2000"/>
              <a:buChar char="•"/>
              <a:defRPr>
                <a:solidFill>
                  <a:schemeClr val="lt1"/>
                </a:solidFill>
              </a:defRPr>
            </a:lvl3pPr>
            <a:lvl4pPr marL="1828800" lvl="3" indent="-342900" algn="l">
              <a:lnSpc>
                <a:spcPct val="90000"/>
              </a:lnSpc>
              <a:spcBef>
                <a:spcPts val="500"/>
              </a:spcBef>
              <a:spcAft>
                <a:spcPts val="0"/>
              </a:spcAft>
              <a:buClr>
                <a:schemeClr val="lt1"/>
              </a:buClr>
              <a:buSzPts val="1800"/>
              <a:buChar char="•"/>
              <a:defRPr>
                <a:solidFill>
                  <a:schemeClr val="lt1"/>
                </a:solidFill>
              </a:defRPr>
            </a:lvl4pPr>
            <a:lvl5pPr marL="2286000" lvl="4" indent="-342900" algn="l">
              <a:lnSpc>
                <a:spcPct val="90000"/>
              </a:lnSpc>
              <a:spcBef>
                <a:spcPts val="500"/>
              </a:spcBef>
              <a:spcAft>
                <a:spcPts val="0"/>
              </a:spcAft>
              <a:buClr>
                <a:schemeClr val="lt1"/>
              </a:buClr>
              <a:buSzPts val="1800"/>
              <a:buChar char="•"/>
              <a:defRPr>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2" name="Google Shape;322;p54"/>
          <p:cNvSpPr txBox="1">
            <a:spLocks noGrp="1"/>
          </p:cNvSpPr>
          <p:nvPr>
            <p:ph type="body" idx="2"/>
          </p:nvPr>
        </p:nvSpPr>
        <p:spPr>
          <a:xfrm>
            <a:off x="2481827" y="4188541"/>
            <a:ext cx="7228347" cy="363864"/>
          </a:xfrm>
          <a:prstGeom prst="rect">
            <a:avLst/>
          </a:prstGeom>
          <a:noFill/>
          <a:ln>
            <a:noFill/>
          </a:ln>
        </p:spPr>
        <p:txBody>
          <a:bodyPr spcFirstLastPara="1" wrap="square" lIns="91425" tIns="45700" rIns="91425" bIns="45700" anchor="ctr" anchorCtr="0">
            <a:normAutofit/>
          </a:bodyPr>
          <a:lstStyle>
            <a:lvl1pPr marL="457200" lvl="0" indent="-228600" algn="ctr">
              <a:lnSpc>
                <a:spcPct val="90000"/>
              </a:lnSpc>
              <a:spcBef>
                <a:spcPts val="1000"/>
              </a:spcBef>
              <a:spcAft>
                <a:spcPts val="0"/>
              </a:spcAft>
              <a:buClr>
                <a:schemeClr val="lt2"/>
              </a:buClr>
              <a:buSzPts val="1800"/>
              <a:buNone/>
              <a:defRPr sz="1800" cap="none">
                <a:solidFill>
                  <a:schemeClr val="lt2"/>
                </a:solidFill>
              </a:defRPr>
            </a:lvl1pPr>
            <a:lvl2pPr marL="914400" lvl="1" indent="-381000" algn="l">
              <a:lnSpc>
                <a:spcPct val="90000"/>
              </a:lnSpc>
              <a:spcBef>
                <a:spcPts val="500"/>
              </a:spcBef>
              <a:spcAft>
                <a:spcPts val="0"/>
              </a:spcAft>
              <a:buClr>
                <a:schemeClr val="lt1"/>
              </a:buClr>
              <a:buSzPts val="2400"/>
              <a:buChar char="•"/>
              <a:defRPr>
                <a:solidFill>
                  <a:schemeClr val="lt1"/>
                </a:solidFill>
              </a:defRPr>
            </a:lvl2pPr>
            <a:lvl3pPr marL="1371600" lvl="2" indent="-355600" algn="l">
              <a:lnSpc>
                <a:spcPct val="90000"/>
              </a:lnSpc>
              <a:spcBef>
                <a:spcPts val="500"/>
              </a:spcBef>
              <a:spcAft>
                <a:spcPts val="0"/>
              </a:spcAft>
              <a:buClr>
                <a:schemeClr val="lt1"/>
              </a:buClr>
              <a:buSzPts val="2000"/>
              <a:buChar char="•"/>
              <a:defRPr>
                <a:solidFill>
                  <a:schemeClr val="lt1"/>
                </a:solidFill>
              </a:defRPr>
            </a:lvl3pPr>
            <a:lvl4pPr marL="1828800" lvl="3" indent="-342900" algn="l">
              <a:lnSpc>
                <a:spcPct val="90000"/>
              </a:lnSpc>
              <a:spcBef>
                <a:spcPts val="500"/>
              </a:spcBef>
              <a:spcAft>
                <a:spcPts val="0"/>
              </a:spcAft>
              <a:buClr>
                <a:schemeClr val="lt1"/>
              </a:buClr>
              <a:buSzPts val="1800"/>
              <a:buChar char="•"/>
              <a:defRPr>
                <a:solidFill>
                  <a:schemeClr val="lt1"/>
                </a:solidFill>
              </a:defRPr>
            </a:lvl4pPr>
            <a:lvl5pPr marL="2286000" lvl="4" indent="-342900" algn="l">
              <a:lnSpc>
                <a:spcPct val="90000"/>
              </a:lnSpc>
              <a:spcBef>
                <a:spcPts val="500"/>
              </a:spcBef>
              <a:spcAft>
                <a:spcPts val="0"/>
              </a:spcAft>
              <a:buClr>
                <a:schemeClr val="lt1"/>
              </a:buClr>
              <a:buSzPts val="1800"/>
              <a:buChar char="•"/>
              <a:defRPr>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3" name="Google Shape;323;p54"/>
          <p:cNvSpPr txBox="1">
            <a:spLocks noGrp="1"/>
          </p:cNvSpPr>
          <p:nvPr>
            <p:ph type="body" idx="3"/>
          </p:nvPr>
        </p:nvSpPr>
        <p:spPr>
          <a:xfrm>
            <a:off x="2481827" y="4589273"/>
            <a:ext cx="7228347" cy="363864"/>
          </a:xfrm>
          <a:prstGeom prst="rect">
            <a:avLst/>
          </a:prstGeom>
          <a:noFill/>
          <a:ln>
            <a:noFill/>
          </a:ln>
        </p:spPr>
        <p:txBody>
          <a:bodyPr spcFirstLastPara="1" wrap="square" lIns="91425" tIns="45700" rIns="91425" bIns="45700" anchor="ctr" anchorCtr="0">
            <a:normAutofit/>
          </a:bodyPr>
          <a:lstStyle>
            <a:lvl1pPr marL="457200" lvl="0" indent="-228600" algn="ctr">
              <a:lnSpc>
                <a:spcPct val="90000"/>
              </a:lnSpc>
              <a:spcBef>
                <a:spcPts val="1000"/>
              </a:spcBef>
              <a:spcAft>
                <a:spcPts val="0"/>
              </a:spcAft>
              <a:buClr>
                <a:schemeClr val="lt1"/>
              </a:buClr>
              <a:buSzPts val="1800"/>
              <a:buNone/>
              <a:defRPr sz="1800" cap="none">
                <a:solidFill>
                  <a:schemeClr val="lt1"/>
                </a:solidFill>
              </a:defRPr>
            </a:lvl1pPr>
            <a:lvl2pPr marL="914400" lvl="1" indent="-381000" algn="l">
              <a:lnSpc>
                <a:spcPct val="90000"/>
              </a:lnSpc>
              <a:spcBef>
                <a:spcPts val="500"/>
              </a:spcBef>
              <a:spcAft>
                <a:spcPts val="0"/>
              </a:spcAft>
              <a:buClr>
                <a:schemeClr val="lt1"/>
              </a:buClr>
              <a:buSzPts val="2400"/>
              <a:buChar char="•"/>
              <a:defRPr>
                <a:solidFill>
                  <a:schemeClr val="lt1"/>
                </a:solidFill>
              </a:defRPr>
            </a:lvl2pPr>
            <a:lvl3pPr marL="1371600" lvl="2" indent="-355600" algn="l">
              <a:lnSpc>
                <a:spcPct val="90000"/>
              </a:lnSpc>
              <a:spcBef>
                <a:spcPts val="500"/>
              </a:spcBef>
              <a:spcAft>
                <a:spcPts val="0"/>
              </a:spcAft>
              <a:buClr>
                <a:schemeClr val="lt1"/>
              </a:buClr>
              <a:buSzPts val="2000"/>
              <a:buChar char="•"/>
              <a:defRPr>
                <a:solidFill>
                  <a:schemeClr val="lt1"/>
                </a:solidFill>
              </a:defRPr>
            </a:lvl3pPr>
            <a:lvl4pPr marL="1828800" lvl="3" indent="-342900" algn="l">
              <a:lnSpc>
                <a:spcPct val="90000"/>
              </a:lnSpc>
              <a:spcBef>
                <a:spcPts val="500"/>
              </a:spcBef>
              <a:spcAft>
                <a:spcPts val="0"/>
              </a:spcAft>
              <a:buClr>
                <a:schemeClr val="lt1"/>
              </a:buClr>
              <a:buSzPts val="1800"/>
              <a:buChar char="•"/>
              <a:defRPr>
                <a:solidFill>
                  <a:schemeClr val="lt1"/>
                </a:solidFill>
              </a:defRPr>
            </a:lvl4pPr>
            <a:lvl5pPr marL="2286000" lvl="4" indent="-342900" algn="l">
              <a:lnSpc>
                <a:spcPct val="90000"/>
              </a:lnSpc>
              <a:spcBef>
                <a:spcPts val="500"/>
              </a:spcBef>
              <a:spcAft>
                <a:spcPts val="0"/>
              </a:spcAft>
              <a:buClr>
                <a:schemeClr val="lt1"/>
              </a:buClr>
              <a:buSzPts val="1800"/>
              <a:buChar char="•"/>
              <a:defRPr>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4" name="Google Shape;324;p54"/>
          <p:cNvSpPr txBox="1">
            <a:spLocks noGrp="1"/>
          </p:cNvSpPr>
          <p:nvPr>
            <p:ph type="body" idx="4"/>
          </p:nvPr>
        </p:nvSpPr>
        <p:spPr>
          <a:xfrm>
            <a:off x="620485" y="1934937"/>
            <a:ext cx="10983685" cy="1670603"/>
          </a:xfrm>
          <a:prstGeom prst="rect">
            <a:avLst/>
          </a:prstGeom>
          <a:noFill/>
          <a:ln>
            <a:noFill/>
          </a:ln>
        </p:spPr>
        <p:txBody>
          <a:bodyPr spcFirstLastPara="1" wrap="square" lIns="91425" tIns="45700" rIns="91425" bIns="45700" anchor="ctr" anchorCtr="0">
            <a:noAutofit/>
          </a:bodyPr>
          <a:lstStyle>
            <a:lvl1pPr marL="457200" lvl="0" indent="-228600" algn="ctr">
              <a:lnSpc>
                <a:spcPct val="90000"/>
              </a:lnSpc>
              <a:spcBef>
                <a:spcPts val="1000"/>
              </a:spcBef>
              <a:spcAft>
                <a:spcPts val="0"/>
              </a:spcAft>
              <a:buClr>
                <a:schemeClr val="lt1"/>
              </a:buClr>
              <a:buSzPts val="5400"/>
              <a:buNone/>
              <a:defRPr sz="5400">
                <a:solidFill>
                  <a:schemeClr val="lt1"/>
                </a:solidFill>
              </a:defRPr>
            </a:lvl1pPr>
            <a:lvl2pPr marL="914400" lvl="1" indent="-381000" algn="l">
              <a:lnSpc>
                <a:spcPct val="90000"/>
              </a:lnSpc>
              <a:spcBef>
                <a:spcPts val="500"/>
              </a:spcBef>
              <a:spcAft>
                <a:spcPts val="0"/>
              </a:spcAft>
              <a:buClr>
                <a:schemeClr val="lt1"/>
              </a:buClr>
              <a:buSzPts val="2400"/>
              <a:buChar char="•"/>
              <a:defRPr>
                <a:solidFill>
                  <a:schemeClr val="lt1"/>
                </a:solidFill>
              </a:defRPr>
            </a:lvl2pPr>
            <a:lvl3pPr marL="1371600" lvl="2" indent="-355600" algn="l">
              <a:lnSpc>
                <a:spcPct val="90000"/>
              </a:lnSpc>
              <a:spcBef>
                <a:spcPts val="500"/>
              </a:spcBef>
              <a:spcAft>
                <a:spcPts val="0"/>
              </a:spcAft>
              <a:buClr>
                <a:schemeClr val="lt1"/>
              </a:buClr>
              <a:buSzPts val="2000"/>
              <a:buChar char="•"/>
              <a:defRPr>
                <a:solidFill>
                  <a:schemeClr val="lt1"/>
                </a:solidFill>
              </a:defRPr>
            </a:lvl3pPr>
            <a:lvl4pPr marL="1828800" lvl="3" indent="-342900" algn="l">
              <a:lnSpc>
                <a:spcPct val="90000"/>
              </a:lnSpc>
              <a:spcBef>
                <a:spcPts val="500"/>
              </a:spcBef>
              <a:spcAft>
                <a:spcPts val="0"/>
              </a:spcAft>
              <a:buClr>
                <a:schemeClr val="lt1"/>
              </a:buClr>
              <a:buSzPts val="1800"/>
              <a:buChar char="•"/>
              <a:defRPr>
                <a:solidFill>
                  <a:schemeClr val="lt1"/>
                </a:solidFill>
              </a:defRPr>
            </a:lvl4pPr>
            <a:lvl5pPr marL="2286000" lvl="4" indent="-342900" algn="l">
              <a:lnSpc>
                <a:spcPct val="90000"/>
              </a:lnSpc>
              <a:spcBef>
                <a:spcPts val="500"/>
              </a:spcBef>
              <a:spcAft>
                <a:spcPts val="0"/>
              </a:spcAft>
              <a:buClr>
                <a:schemeClr val="lt1"/>
              </a:buClr>
              <a:buSzPts val="1800"/>
              <a:buChar char="•"/>
              <a:defRPr>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325" name="Google Shape;325;p54"/>
          <p:cNvPicPr preferRelativeResize="0"/>
          <p:nvPr/>
        </p:nvPicPr>
        <p:blipFill rotWithShape="1">
          <a:blip r:embed="rId3">
            <a:alphaModFix/>
          </a:blip>
          <a:srcRect/>
          <a:stretch/>
        </p:blipFill>
        <p:spPr>
          <a:xfrm>
            <a:off x="848149" y="380524"/>
            <a:ext cx="2951495" cy="401370"/>
          </a:xfrm>
          <a:prstGeom prst="rect">
            <a:avLst/>
          </a:prstGeom>
          <a:noFill/>
          <a:ln>
            <a:noFill/>
          </a:ln>
        </p:spPr>
      </p:pic>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39"/>
        <p:cNvGrpSpPr/>
        <p:nvPr/>
      </p:nvGrpSpPr>
      <p:grpSpPr>
        <a:xfrm>
          <a:off x="0" y="0"/>
          <a:ext cx="0" cy="0"/>
          <a:chOff x="0" y="0"/>
          <a:chExt cx="0" cy="0"/>
        </a:xfrm>
      </p:grpSpPr>
      <p:sp>
        <p:nvSpPr>
          <p:cNvPr id="340" name="Google Shape;340;p5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341" name="Google Shape;341;p5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342" name="Google Shape;342;p5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43"/>
        <p:cNvGrpSpPr/>
        <p:nvPr/>
      </p:nvGrpSpPr>
      <p:grpSpPr>
        <a:xfrm>
          <a:off x="0" y="0"/>
          <a:ext cx="0" cy="0"/>
          <a:chOff x="0" y="0"/>
          <a:chExt cx="0" cy="0"/>
        </a:xfrm>
      </p:grpSpPr>
      <p:sp>
        <p:nvSpPr>
          <p:cNvPr id="344" name="Google Shape;344;p5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chemeClr val="dk1"/>
              </a:buClr>
              <a:buSzPts val="18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5" name="Google Shape;345;p5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lt1"/>
              </a:buClr>
              <a:buSzPts val="1800"/>
              <a:buChar char="•"/>
              <a:defRPr>
                <a:solidFill>
                  <a:schemeClr val="lt1"/>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346"/>
        <p:cNvGrpSpPr/>
        <p:nvPr/>
      </p:nvGrpSpPr>
      <p:grpSpPr>
        <a:xfrm>
          <a:off x="0" y="0"/>
          <a:ext cx="0" cy="0"/>
          <a:chOff x="0" y="0"/>
          <a:chExt cx="0" cy="0"/>
        </a:xfrm>
      </p:grpSpPr>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47"/>
        <p:cNvGrpSpPr/>
        <p:nvPr/>
      </p:nvGrpSpPr>
      <p:grpSpPr>
        <a:xfrm>
          <a:off x="0" y="0"/>
          <a:ext cx="0" cy="0"/>
          <a:chOff x="0" y="0"/>
          <a:chExt cx="0" cy="0"/>
        </a:xfrm>
      </p:grpSpPr>
      <p:sp>
        <p:nvSpPr>
          <p:cNvPr id="348" name="Google Shape;348;p59"/>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9" name="Google Shape;349;p59"/>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50" name="Google Shape;350;p59"/>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51" name="Google Shape;351;p59"/>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52" name="Google Shape;352;p59"/>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53" name="Google Shape;353;p5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354" name="Google Shape;354;p5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355" name="Google Shape;355;p5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356"/>
        <p:cNvGrpSpPr/>
        <p:nvPr/>
      </p:nvGrpSpPr>
      <p:grpSpPr>
        <a:xfrm>
          <a:off x="0" y="0"/>
          <a:ext cx="0" cy="0"/>
          <a:chOff x="0" y="0"/>
          <a:chExt cx="0" cy="0"/>
        </a:xfrm>
      </p:grpSpPr>
      <p:sp>
        <p:nvSpPr>
          <p:cNvPr id="357" name="Google Shape;357;p6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8" name="Google Shape;358;p60"/>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359" name="Google Shape;359;p6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360" name="Google Shape;360;p6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361" name="Google Shape;361;p6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362" name="Google Shape;362;p6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363"/>
        <p:cNvGrpSpPr/>
        <p:nvPr/>
      </p:nvGrpSpPr>
      <p:grpSpPr>
        <a:xfrm>
          <a:off x="0" y="0"/>
          <a:ext cx="0" cy="0"/>
          <a:chOff x="0" y="0"/>
          <a:chExt cx="0" cy="0"/>
        </a:xfrm>
      </p:grpSpPr>
      <p:sp>
        <p:nvSpPr>
          <p:cNvPr id="364" name="Google Shape;364;p6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5" name="Google Shape;365;p61"/>
          <p:cNvSpPr>
            <a:spLocks noGrp="1"/>
          </p:cNvSpPr>
          <p:nvPr>
            <p:ph type="pic" idx="2"/>
          </p:nvPr>
        </p:nvSpPr>
        <p:spPr>
          <a:xfrm>
            <a:off x="5183188" y="987425"/>
            <a:ext cx="6172200" cy="4873625"/>
          </a:xfrm>
          <a:prstGeom prst="rect">
            <a:avLst/>
          </a:prstGeom>
          <a:noFill/>
          <a:ln>
            <a:noFill/>
          </a:ln>
        </p:spPr>
      </p:sp>
      <p:sp>
        <p:nvSpPr>
          <p:cNvPr id="366" name="Google Shape;366;p6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367" name="Google Shape;367;p6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368" name="Google Shape;368;p6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369" name="Google Shape;369;p6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370"/>
        <p:cNvGrpSpPr/>
        <p:nvPr/>
      </p:nvGrpSpPr>
      <p:grpSpPr>
        <a:xfrm>
          <a:off x="0" y="0"/>
          <a:ext cx="0" cy="0"/>
          <a:chOff x="0" y="0"/>
          <a:chExt cx="0" cy="0"/>
        </a:xfrm>
      </p:grpSpPr>
      <p:sp>
        <p:nvSpPr>
          <p:cNvPr id="371" name="Google Shape;371;p6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2" name="Google Shape;372;p6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3" name="Google Shape;373;p6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374" name="Google Shape;374;p6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375" name="Google Shape;375;p6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376"/>
        <p:cNvGrpSpPr/>
        <p:nvPr/>
      </p:nvGrpSpPr>
      <p:grpSpPr>
        <a:xfrm>
          <a:off x="0" y="0"/>
          <a:ext cx="0" cy="0"/>
          <a:chOff x="0" y="0"/>
          <a:chExt cx="0" cy="0"/>
        </a:xfrm>
      </p:grpSpPr>
      <p:sp>
        <p:nvSpPr>
          <p:cNvPr id="377" name="Google Shape;377;p63"/>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8" name="Google Shape;378;p63"/>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9" name="Google Shape;379;p6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380" name="Google Shape;380;p6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381" name="Google Shape;381;p6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385"/>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42"/>
        <p:cNvGrpSpPr/>
        <p:nvPr/>
      </p:nvGrpSpPr>
      <p:grpSpPr>
        <a:xfrm>
          <a:off x="0" y="0"/>
          <a:ext cx="0" cy="0"/>
          <a:chOff x="0" y="0"/>
          <a:chExt cx="0" cy="0"/>
        </a:xfrm>
      </p:grpSpPr>
      <p:sp>
        <p:nvSpPr>
          <p:cNvPr id="43" name="Google Shape;43;p7"/>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7"/>
          <p:cNvSpPr>
            <a:spLocks noGrp="1"/>
          </p:cNvSpPr>
          <p:nvPr>
            <p:ph type="pic" idx="2"/>
          </p:nvPr>
        </p:nvSpPr>
        <p:spPr>
          <a:xfrm>
            <a:off x="5183188" y="987425"/>
            <a:ext cx="6172200" cy="4873625"/>
          </a:xfrm>
          <a:prstGeom prst="rect">
            <a:avLst/>
          </a:prstGeom>
          <a:noFill/>
          <a:ln>
            <a:noFill/>
          </a:ln>
        </p:spPr>
      </p:sp>
      <p:sp>
        <p:nvSpPr>
          <p:cNvPr id="45" name="Google Shape;45;p7"/>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46" name="Google Shape;46;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47" name="Google Shape;47;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48" name="Google Shape;48;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and Table">
  <p:cSld name="Title and Table">
    <p:spTree>
      <p:nvGrpSpPr>
        <p:cNvPr id="1" name="Shape 386"/>
        <p:cNvGrpSpPr/>
        <p:nvPr/>
      </p:nvGrpSpPr>
      <p:grpSpPr>
        <a:xfrm>
          <a:off x="0" y="0"/>
          <a:ext cx="0" cy="0"/>
          <a:chOff x="0" y="0"/>
          <a:chExt cx="0" cy="0"/>
        </a:xfrm>
      </p:grpSpPr>
      <p:sp>
        <p:nvSpPr>
          <p:cNvPr id="387" name="Google Shape;387;p66"/>
          <p:cNvSpPr txBox="1">
            <a:spLocks noGrp="1"/>
          </p:cNvSpPr>
          <p:nvPr>
            <p:ph type="title"/>
          </p:nvPr>
        </p:nvSpPr>
        <p:spPr>
          <a:xfrm>
            <a:off x="2482" y="13051"/>
            <a:ext cx="12189519" cy="821521"/>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88" name="Google Shape;388;p66"/>
          <p:cNvSpPr>
            <a:spLocks noGrp="1"/>
          </p:cNvSpPr>
          <p:nvPr>
            <p:ph type="tbl" idx="2"/>
          </p:nvPr>
        </p:nvSpPr>
        <p:spPr>
          <a:xfrm>
            <a:off x="146051" y="958851"/>
            <a:ext cx="11908367" cy="5434013"/>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pic>
        <p:nvPicPr>
          <p:cNvPr id="389" name="Google Shape;389;p66" descr="New Logo.jpg"/>
          <p:cNvPicPr preferRelativeResize="0"/>
          <p:nvPr/>
        </p:nvPicPr>
        <p:blipFill rotWithShape="1">
          <a:blip r:embed="rId2">
            <a:alphaModFix/>
          </a:blip>
          <a:srcRect/>
          <a:stretch/>
        </p:blipFill>
        <p:spPr>
          <a:xfrm>
            <a:off x="2483" y="2"/>
            <a:ext cx="1369117" cy="916222"/>
          </a:xfrm>
          <a:prstGeom prst="rect">
            <a:avLst/>
          </a:prstGeom>
          <a:noFill/>
          <a:ln>
            <a:noFill/>
          </a:ln>
        </p:spPr>
      </p:pic>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ext">
  <p:cSld name="Text">
    <p:spTree>
      <p:nvGrpSpPr>
        <p:cNvPr id="1" name="Shape 390"/>
        <p:cNvGrpSpPr/>
        <p:nvPr/>
      </p:nvGrpSpPr>
      <p:grpSpPr>
        <a:xfrm>
          <a:off x="0" y="0"/>
          <a:ext cx="0" cy="0"/>
          <a:chOff x="0" y="0"/>
          <a:chExt cx="0" cy="0"/>
        </a:xfrm>
      </p:grpSpPr>
      <p:sp>
        <p:nvSpPr>
          <p:cNvPr id="391" name="Google Shape;391;p67"/>
          <p:cNvSpPr txBox="1">
            <a:spLocks noGrp="1"/>
          </p:cNvSpPr>
          <p:nvPr>
            <p:ph type="body" idx="1"/>
          </p:nvPr>
        </p:nvSpPr>
        <p:spPr>
          <a:xfrm>
            <a:off x="-390144" y="958292"/>
            <a:ext cx="11918899" cy="5486400"/>
          </a:xfrm>
          <a:prstGeom prst="rect">
            <a:avLst/>
          </a:prstGeom>
          <a:noFill/>
          <a:ln>
            <a:noFill/>
          </a:ln>
        </p:spPr>
        <p:txBody>
          <a:bodyPr spcFirstLastPara="1" wrap="square" lIns="91425" tIns="45700" rIns="91425" bIns="45700" anchor="t" anchorCtr="0">
            <a:noAutofit/>
          </a:bodyPr>
          <a:lstStyle>
            <a:lvl1pPr marL="457200" marR="0" lvl="0" indent="-317500" algn="l" rtl="0">
              <a:lnSpc>
                <a:spcPct val="115000"/>
              </a:lnSpc>
              <a:spcBef>
                <a:spcPts val="49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1pPr>
            <a:lvl2pPr marL="914400" marR="0" lvl="1" indent="-317500" algn="l" rtl="0">
              <a:lnSpc>
                <a:spcPct val="115000"/>
              </a:lnSpc>
              <a:spcBef>
                <a:spcPts val="49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2pPr>
            <a:lvl3pPr marL="1371600" marR="0" lvl="2" indent="-317500" algn="l" rtl="0">
              <a:lnSpc>
                <a:spcPct val="115000"/>
              </a:lnSpc>
              <a:spcBef>
                <a:spcPts val="49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3pPr>
            <a:lvl4pPr marL="1828800" marR="0" lvl="3" indent="-317500" algn="l" rtl="0">
              <a:lnSpc>
                <a:spcPct val="115000"/>
              </a:lnSpc>
              <a:spcBef>
                <a:spcPts val="49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298450" algn="l" rtl="0">
              <a:lnSpc>
                <a:spcPct val="115000"/>
              </a:lnSpc>
              <a:spcBef>
                <a:spcPts val="385"/>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5pPr>
            <a:lvl6pPr marL="2743200" marR="0" lvl="5" indent="-342900" algn="l" rtl="0">
              <a:lnSpc>
                <a:spcPct val="115000"/>
              </a:lnSpc>
              <a:spcBef>
                <a:spcPts val="63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115000"/>
              </a:lnSpc>
              <a:spcBef>
                <a:spcPts val="63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115000"/>
              </a:lnSpc>
              <a:spcBef>
                <a:spcPts val="63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115000"/>
              </a:lnSpc>
              <a:spcBef>
                <a:spcPts val="63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392" name="Google Shape;392;p67"/>
          <p:cNvSpPr txBox="1">
            <a:spLocks noGrp="1"/>
          </p:cNvSpPr>
          <p:nvPr>
            <p:ph type="title"/>
          </p:nvPr>
        </p:nvSpPr>
        <p:spPr>
          <a:xfrm>
            <a:off x="2482" y="13051"/>
            <a:ext cx="12189519" cy="821521"/>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pic>
        <p:nvPicPr>
          <p:cNvPr id="393" name="Google Shape;393;p67" descr="New Logo.jpg"/>
          <p:cNvPicPr preferRelativeResize="0"/>
          <p:nvPr/>
        </p:nvPicPr>
        <p:blipFill rotWithShape="1">
          <a:blip r:embed="rId2">
            <a:alphaModFix/>
          </a:blip>
          <a:srcRect/>
          <a:stretch/>
        </p:blipFill>
        <p:spPr>
          <a:xfrm>
            <a:off x="2483" y="2"/>
            <a:ext cx="1369117" cy="916222"/>
          </a:xfrm>
          <a:prstGeom prst="rect">
            <a:avLst/>
          </a:prstGeom>
          <a:noFill/>
          <a:ln>
            <a:noFill/>
          </a:ln>
        </p:spPr>
      </p:pic>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94"/>
        <p:cNvGrpSpPr/>
        <p:nvPr/>
      </p:nvGrpSpPr>
      <p:grpSpPr>
        <a:xfrm>
          <a:off x="0" y="0"/>
          <a:ext cx="0" cy="0"/>
          <a:chOff x="0" y="0"/>
          <a:chExt cx="0" cy="0"/>
        </a:xfrm>
      </p:grpSpPr>
      <p:pic>
        <p:nvPicPr>
          <p:cNvPr id="395" name="Google Shape;395;p68" descr="New Logo.jpg"/>
          <p:cNvPicPr preferRelativeResize="0"/>
          <p:nvPr/>
        </p:nvPicPr>
        <p:blipFill rotWithShape="1">
          <a:blip r:embed="rId2">
            <a:alphaModFix/>
          </a:blip>
          <a:srcRect/>
          <a:stretch/>
        </p:blipFill>
        <p:spPr>
          <a:xfrm>
            <a:off x="2483" y="2"/>
            <a:ext cx="1369117" cy="916222"/>
          </a:xfrm>
          <a:prstGeom prst="rect">
            <a:avLst/>
          </a:prstGeom>
          <a:noFill/>
          <a:ln>
            <a:noFill/>
          </a:ln>
        </p:spPr>
      </p:pic>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96"/>
        <p:cNvGrpSpPr/>
        <p:nvPr/>
      </p:nvGrpSpPr>
      <p:grpSpPr>
        <a:xfrm>
          <a:off x="0" y="0"/>
          <a:ext cx="0" cy="0"/>
          <a:chOff x="0" y="0"/>
          <a:chExt cx="0" cy="0"/>
        </a:xfrm>
      </p:grpSpPr>
      <p:sp>
        <p:nvSpPr>
          <p:cNvPr id="397" name="Google Shape;397;p69"/>
          <p:cNvSpPr txBox="1">
            <a:spLocks noGrp="1"/>
          </p:cNvSpPr>
          <p:nvPr>
            <p:ph type="title"/>
          </p:nvPr>
        </p:nvSpPr>
        <p:spPr>
          <a:xfrm>
            <a:off x="2482" y="13051"/>
            <a:ext cx="12189519" cy="821521"/>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98" name="Google Shape;398;p69"/>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L="457200" marR="0" lvl="0" indent="-355600" algn="l" rtl="0">
              <a:lnSpc>
                <a:spcPct val="115000"/>
              </a:lnSpc>
              <a:spcBef>
                <a:spcPts val="7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1pPr>
            <a:lvl2pPr marL="914400" marR="0" lvl="1" indent="-342900" algn="l" rtl="0">
              <a:lnSpc>
                <a:spcPct val="115000"/>
              </a:lnSpc>
              <a:spcBef>
                <a:spcPts val="63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30200" algn="l" rtl="0">
              <a:lnSpc>
                <a:spcPct val="115000"/>
              </a:lnSpc>
              <a:spcBef>
                <a:spcPts val="56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3pPr>
            <a:lvl4pPr marL="1828800" marR="0" lvl="3" indent="-317500" algn="l" rtl="0">
              <a:lnSpc>
                <a:spcPct val="115000"/>
              </a:lnSpc>
              <a:spcBef>
                <a:spcPts val="49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04800" algn="l" rtl="0">
              <a:lnSpc>
                <a:spcPct val="115000"/>
              </a:lnSpc>
              <a:spcBef>
                <a:spcPts val="42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5pPr>
            <a:lvl6pPr marL="2743200" marR="0" lvl="5" indent="-304800" algn="l" rtl="0">
              <a:lnSpc>
                <a:spcPct val="115000"/>
              </a:lnSpc>
              <a:spcBef>
                <a:spcPts val="42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6pPr>
            <a:lvl7pPr marL="3200400" marR="0" lvl="6" indent="-304800" algn="l" rtl="0">
              <a:lnSpc>
                <a:spcPct val="115000"/>
              </a:lnSpc>
              <a:spcBef>
                <a:spcPts val="42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7pPr>
            <a:lvl8pPr marL="3657600" marR="0" lvl="7" indent="-304800" algn="l" rtl="0">
              <a:lnSpc>
                <a:spcPct val="115000"/>
              </a:lnSpc>
              <a:spcBef>
                <a:spcPts val="42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8pPr>
            <a:lvl9pPr marL="4114800" marR="0" lvl="8" indent="-304800" algn="l" rtl="0">
              <a:lnSpc>
                <a:spcPct val="115000"/>
              </a:lnSpc>
              <a:spcBef>
                <a:spcPts val="42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99"/>
        <p:cNvGrpSpPr/>
        <p:nvPr/>
      </p:nvGrpSpPr>
      <p:grpSpPr>
        <a:xfrm>
          <a:off x="0" y="0"/>
          <a:ext cx="0" cy="0"/>
          <a:chOff x="0" y="0"/>
          <a:chExt cx="0" cy="0"/>
        </a:xfrm>
      </p:grpSpPr>
      <p:sp>
        <p:nvSpPr>
          <p:cNvPr id="400" name="Google Shape;400;p70"/>
          <p:cNvSpPr txBox="1">
            <a:spLocks noGrp="1"/>
          </p:cNvSpPr>
          <p:nvPr>
            <p:ph type="title"/>
          </p:nvPr>
        </p:nvSpPr>
        <p:spPr>
          <a:xfrm>
            <a:off x="2482" y="13051"/>
            <a:ext cx="12189519" cy="821521"/>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01" name="Google Shape;401;p70"/>
          <p:cNvSpPr txBox="1">
            <a:spLocks noGrp="1"/>
          </p:cNvSpPr>
          <p:nvPr>
            <p:ph type="sldNum" idx="12"/>
          </p:nvPr>
        </p:nvSpPr>
        <p:spPr>
          <a:xfrm>
            <a:off x="9347200" y="6553201"/>
            <a:ext cx="2844800" cy="2889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None/>
              <a:defRPr sz="10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None/>
              <a:defRPr sz="10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None/>
              <a:defRPr sz="10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None/>
              <a:defRPr sz="10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None/>
              <a:defRPr sz="10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None/>
              <a:defRPr sz="10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None/>
              <a:defRPr sz="10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None/>
              <a:defRPr sz="10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None/>
              <a:defRPr sz="10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r>
              <a:rPr lang="en-US"/>
              <a:t>5-</a:t>
            </a:r>
            <a:fld id="{00000000-1234-1234-1234-123412341234}" type="slidenum">
              <a:rPr lang="en-US"/>
              <a:t>‹#›</a:t>
            </a:fld>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415"/>
        <p:cNvGrpSpPr/>
        <p:nvPr/>
      </p:nvGrpSpPr>
      <p:grpSpPr>
        <a:xfrm>
          <a:off x="0" y="0"/>
          <a:ext cx="0" cy="0"/>
          <a:chOff x="0" y="0"/>
          <a:chExt cx="0" cy="0"/>
        </a:xfrm>
      </p:grpSpPr>
      <p:sp>
        <p:nvSpPr>
          <p:cNvPr id="416" name="Google Shape;416;p72"/>
          <p:cNvSpPr txBox="1">
            <a:spLocks noGrp="1"/>
          </p:cNvSpPr>
          <p:nvPr>
            <p:ph type="title"/>
          </p:nvPr>
        </p:nvSpPr>
        <p:spPr>
          <a:xfrm>
            <a:off x="684114" y="234864"/>
            <a:ext cx="10051620" cy="314028"/>
          </a:xfrm>
          <a:prstGeom prst="rect">
            <a:avLst/>
          </a:prstGeom>
          <a:noFill/>
          <a:ln>
            <a:noFill/>
          </a:ln>
        </p:spPr>
        <p:txBody>
          <a:bodyPr spcFirstLastPara="1" wrap="square" lIns="0" tIns="0" rIns="0" bIns="0" anchor="t" anchorCtr="0">
            <a:spAutoFit/>
          </a:bodyPr>
          <a:lstStyle>
            <a:lvl1pPr lvl="0" algn="l">
              <a:lnSpc>
                <a:spcPct val="90000"/>
              </a:lnSpc>
              <a:spcBef>
                <a:spcPts val="0"/>
              </a:spcBef>
              <a:spcAft>
                <a:spcPts val="0"/>
              </a:spcAft>
              <a:buSzPts val="4400"/>
              <a:buNone/>
              <a:defRPr>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extLst>
    <p:ext uri="{DCECCB84-F9BA-43D5-87BE-67443E8EF086}">
      <p15:sldGuideLst xmlns:p15="http://schemas.microsoft.com/office/powerpoint/2012/main">
        <p15:guide id="1" pos="7489">
          <p15:clr>
            <a:srgbClr val="F26B43"/>
          </p15:clr>
        </p15:guide>
        <p15:guide id="2" pos="101">
          <p15:clr>
            <a:srgbClr val="F26B43"/>
          </p15:clr>
        </p15:guide>
        <p15:guide id="3" orient="horz" pos="583">
          <p15:clr>
            <a:srgbClr val="F26B43"/>
          </p15:clr>
        </p15:guide>
        <p15:guide id="4" orient="horz" pos="3990">
          <p15:clr>
            <a:srgbClr val="F26B43"/>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417"/>
        <p:cNvGrpSpPr/>
        <p:nvPr/>
      </p:nvGrpSpPr>
      <p:grpSpPr>
        <a:xfrm>
          <a:off x="0" y="0"/>
          <a:ext cx="0" cy="0"/>
          <a:chOff x="0" y="0"/>
          <a:chExt cx="0" cy="0"/>
        </a:xfrm>
      </p:grpSpPr>
      <p:sp>
        <p:nvSpPr>
          <p:cNvPr id="418" name="Google Shape;418;p7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chemeClr val="dk1"/>
              </a:buClr>
              <a:buSzPts val="18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9" name="Google Shape;419;p7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lt1"/>
              </a:buClr>
              <a:buSzPts val="1800"/>
              <a:buChar char="•"/>
              <a:defRPr>
                <a:solidFill>
                  <a:schemeClr val="lt1"/>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420"/>
        <p:cNvGrpSpPr/>
        <p:nvPr/>
      </p:nvGrpSpPr>
      <p:grpSpPr>
        <a:xfrm>
          <a:off x="0" y="0"/>
          <a:ext cx="0" cy="0"/>
          <a:chOff x="0" y="0"/>
          <a:chExt cx="0" cy="0"/>
        </a:xfrm>
      </p:grpSpPr>
      <p:sp>
        <p:nvSpPr>
          <p:cNvPr id="421" name="Google Shape;421;p7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2" name="Google Shape;422;p74"/>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423" name="Google Shape;423;p74"/>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424" name="Google Shape;424;p7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425" name="Google Shape;425;p7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426" name="Google Shape;426;p7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427"/>
        <p:cNvGrpSpPr/>
        <p:nvPr/>
      </p:nvGrpSpPr>
      <p:grpSpPr>
        <a:xfrm>
          <a:off x="0" y="0"/>
          <a:ext cx="0" cy="0"/>
          <a:chOff x="0" y="0"/>
          <a:chExt cx="0" cy="0"/>
        </a:xfrm>
      </p:grpSpPr>
      <p:sp>
        <p:nvSpPr>
          <p:cNvPr id="428" name="Google Shape;428;p7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9" name="Google Shape;429;p75"/>
          <p:cNvSpPr>
            <a:spLocks noGrp="1"/>
          </p:cNvSpPr>
          <p:nvPr>
            <p:ph type="pic" idx="2"/>
          </p:nvPr>
        </p:nvSpPr>
        <p:spPr>
          <a:xfrm>
            <a:off x="5183188" y="987425"/>
            <a:ext cx="6172200" cy="4873625"/>
          </a:xfrm>
          <a:prstGeom prst="rect">
            <a:avLst/>
          </a:prstGeom>
          <a:noFill/>
          <a:ln>
            <a:noFill/>
          </a:ln>
        </p:spPr>
      </p:sp>
      <p:sp>
        <p:nvSpPr>
          <p:cNvPr id="430" name="Google Shape;430;p75"/>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431" name="Google Shape;431;p7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432" name="Google Shape;432;p7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433" name="Google Shape;433;p7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434"/>
        <p:cNvGrpSpPr/>
        <p:nvPr/>
      </p:nvGrpSpPr>
      <p:grpSpPr>
        <a:xfrm>
          <a:off x="0" y="0"/>
          <a:ext cx="0" cy="0"/>
          <a:chOff x="0" y="0"/>
          <a:chExt cx="0" cy="0"/>
        </a:xfrm>
      </p:grpSpPr>
      <p:sp>
        <p:nvSpPr>
          <p:cNvPr id="435" name="Google Shape;435;p7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6" name="Google Shape;436;p76"/>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37" name="Google Shape;437;p7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438" name="Google Shape;438;p7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439" name="Google Shape;439;p7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49"/>
        <p:cNvGrpSpPr/>
        <p:nvPr/>
      </p:nvGrpSpPr>
      <p:grpSpPr>
        <a:xfrm>
          <a:off x="0" y="0"/>
          <a:ext cx="0" cy="0"/>
          <a:chOff x="0" y="0"/>
          <a:chExt cx="0" cy="0"/>
        </a:xfrm>
      </p:grpSpPr>
      <p:sp>
        <p:nvSpPr>
          <p:cNvPr id="50" name="Google Shape;50;p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8"/>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2" name="Google Shape;52;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53" name="Google Shape;53;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54" name="Google Shape;54;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440"/>
        <p:cNvGrpSpPr/>
        <p:nvPr/>
      </p:nvGrpSpPr>
      <p:grpSpPr>
        <a:xfrm>
          <a:off x="0" y="0"/>
          <a:ext cx="0" cy="0"/>
          <a:chOff x="0" y="0"/>
          <a:chExt cx="0" cy="0"/>
        </a:xfrm>
      </p:grpSpPr>
      <p:sp>
        <p:nvSpPr>
          <p:cNvPr id="441" name="Google Shape;441;p77"/>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2" name="Google Shape;442;p77"/>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3" name="Google Shape;443;p7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444" name="Google Shape;444;p7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445" name="Google Shape;445;p7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46"/>
        <p:cNvGrpSpPr/>
        <p:nvPr/>
      </p:nvGrpSpPr>
      <p:grpSpPr>
        <a:xfrm>
          <a:off x="0" y="0"/>
          <a:ext cx="0" cy="0"/>
          <a:chOff x="0" y="0"/>
          <a:chExt cx="0" cy="0"/>
        </a:xfrm>
      </p:grpSpPr>
      <p:sp>
        <p:nvSpPr>
          <p:cNvPr id="447" name="Google Shape;447;p7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448" name="Google Shape;448;p7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449" name="Google Shape;449;p7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450"/>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55"/>
        <p:cNvGrpSpPr/>
        <p:nvPr/>
      </p:nvGrpSpPr>
      <p:grpSpPr>
        <a:xfrm>
          <a:off x="0" y="0"/>
          <a:ext cx="0" cy="0"/>
          <a:chOff x="0" y="0"/>
          <a:chExt cx="0" cy="0"/>
        </a:xfrm>
      </p:grpSpPr>
      <p:sp>
        <p:nvSpPr>
          <p:cNvPr id="56" name="Google Shape;56;p9"/>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9"/>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8" name="Google Shape;58;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59" name="Google Shape;59;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60" name="Google Shape;60;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70"/>
        <p:cNvGrpSpPr/>
        <p:nvPr/>
      </p:nvGrpSpPr>
      <p:grpSpPr>
        <a:xfrm>
          <a:off x="0" y="0"/>
          <a:ext cx="0" cy="0"/>
          <a:chOff x="0" y="0"/>
          <a:chExt cx="0" cy="0"/>
        </a:xfrm>
      </p:grpSpPr>
      <p:sp>
        <p:nvSpPr>
          <p:cNvPr id="71" name="Google Shape;71;p11"/>
          <p:cNvSpPr txBox="1">
            <a:spLocks noGrp="1"/>
          </p:cNvSpPr>
          <p:nvPr>
            <p:ph type="ctrTitle"/>
          </p:nvPr>
        </p:nvSpPr>
        <p:spPr>
          <a:xfrm>
            <a:off x="2545292" y="2073392"/>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2" name="Google Shape;72;p11"/>
          <p:cNvSpPr txBox="1">
            <a:spLocks noGrp="1"/>
          </p:cNvSpPr>
          <p:nvPr>
            <p:ph type="subTitle" idx="1"/>
          </p:nvPr>
        </p:nvSpPr>
        <p:spPr>
          <a:xfrm>
            <a:off x="2545292" y="4435397"/>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73" name="Google Shape;73;p11"/>
          <p:cNvSpPr txBox="1">
            <a:spLocks noGrp="1"/>
          </p:cNvSpPr>
          <p:nvPr>
            <p:ph type="dt" idx="10"/>
          </p:nvPr>
        </p:nvSpPr>
        <p:spPr>
          <a:xfrm>
            <a:off x="193638" y="6562237"/>
            <a:ext cx="2743200" cy="277279"/>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4" name="Google Shape;74;p11"/>
          <p:cNvSpPr txBox="1">
            <a:spLocks noGrp="1"/>
          </p:cNvSpPr>
          <p:nvPr>
            <p:ph type="ftr" idx="11"/>
          </p:nvPr>
        </p:nvSpPr>
        <p:spPr>
          <a:xfrm>
            <a:off x="4038600" y="6562237"/>
            <a:ext cx="4114800" cy="277279"/>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5" name="Google Shape;75;p11"/>
          <p:cNvSpPr txBox="1">
            <a:spLocks noGrp="1"/>
          </p:cNvSpPr>
          <p:nvPr>
            <p:ph type="sldNum" idx="12"/>
          </p:nvPr>
        </p:nvSpPr>
        <p:spPr>
          <a:xfrm>
            <a:off x="9330602" y="6557807"/>
            <a:ext cx="2743200" cy="281709"/>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76" name="Google Shape;76;p11"/>
          <p:cNvSpPr/>
          <p:nvPr/>
        </p:nvSpPr>
        <p:spPr>
          <a:xfrm>
            <a:off x="0" y="0"/>
            <a:ext cx="2009553" cy="112236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77" name="Google Shape;77;p11"/>
          <p:cNvSpPr/>
          <p:nvPr/>
        </p:nvSpPr>
        <p:spPr>
          <a:xfrm>
            <a:off x="10182447" y="0"/>
            <a:ext cx="2009553" cy="112236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nvGrpSpPr>
          <p:cNvPr id="78" name="Google Shape;78;p11"/>
          <p:cNvGrpSpPr/>
          <p:nvPr/>
        </p:nvGrpSpPr>
        <p:grpSpPr>
          <a:xfrm>
            <a:off x="55116" y="4216"/>
            <a:ext cx="4042695" cy="3950619"/>
            <a:chOff x="55116" y="159762"/>
            <a:chExt cx="4042695" cy="3950619"/>
          </a:xfrm>
        </p:grpSpPr>
        <p:pic>
          <p:nvPicPr>
            <p:cNvPr id="79" name="Google Shape;79;p11"/>
            <p:cNvPicPr preferRelativeResize="0"/>
            <p:nvPr/>
          </p:nvPicPr>
          <p:blipFill rotWithShape="1">
            <a:blip r:embed="rId2">
              <a:alphaModFix/>
            </a:blip>
            <a:srcRect/>
            <a:stretch/>
          </p:blipFill>
          <p:spPr>
            <a:xfrm>
              <a:off x="754201" y="1045695"/>
              <a:ext cx="1172108" cy="1172108"/>
            </a:xfrm>
            <a:prstGeom prst="rect">
              <a:avLst/>
            </a:prstGeom>
            <a:noFill/>
            <a:ln>
              <a:noFill/>
            </a:ln>
          </p:spPr>
        </p:pic>
        <p:pic>
          <p:nvPicPr>
            <p:cNvPr id="80" name="Google Shape;80;p11"/>
            <p:cNvPicPr preferRelativeResize="0"/>
            <p:nvPr/>
          </p:nvPicPr>
          <p:blipFill rotWithShape="1">
            <a:blip r:embed="rId3">
              <a:alphaModFix/>
            </a:blip>
            <a:srcRect/>
            <a:stretch/>
          </p:blipFill>
          <p:spPr>
            <a:xfrm>
              <a:off x="887686" y="1435505"/>
              <a:ext cx="2143125" cy="2143125"/>
            </a:xfrm>
            <a:prstGeom prst="rect">
              <a:avLst/>
            </a:prstGeom>
            <a:noFill/>
            <a:ln>
              <a:noFill/>
            </a:ln>
          </p:spPr>
        </p:pic>
        <p:sp>
          <p:nvSpPr>
            <p:cNvPr id="81" name="Google Shape;81;p11"/>
            <p:cNvSpPr/>
            <p:nvPr/>
          </p:nvSpPr>
          <p:spPr>
            <a:xfrm rot="-1477789">
              <a:off x="1289287" y="155546"/>
              <a:ext cx="844061" cy="3959050"/>
            </a:xfrm>
            <a:prstGeom prst="ellipse">
              <a:avLst/>
            </a:prstGeom>
            <a:no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nvGrpSpPr>
            <p:cNvPr id="82" name="Google Shape;82;p11"/>
            <p:cNvGrpSpPr/>
            <p:nvPr/>
          </p:nvGrpSpPr>
          <p:grpSpPr>
            <a:xfrm>
              <a:off x="55116" y="2376516"/>
              <a:ext cx="4042695" cy="371391"/>
              <a:chOff x="-380828" y="1747634"/>
              <a:chExt cx="4042695" cy="371391"/>
            </a:xfrm>
          </p:grpSpPr>
          <p:sp>
            <p:nvSpPr>
              <p:cNvPr id="83" name="Google Shape;83;p11"/>
              <p:cNvSpPr/>
              <p:nvPr/>
            </p:nvSpPr>
            <p:spPr>
              <a:xfrm rot="5400000">
                <a:off x="1499636" y="257919"/>
                <a:ext cx="337332" cy="3316762"/>
              </a:xfrm>
              <a:prstGeom prst="arc">
                <a:avLst>
                  <a:gd name="adj1" fmla="val 16200000"/>
                  <a:gd name="adj2" fmla="val 0"/>
                </a:avLst>
              </a:prstGeom>
              <a:noFill/>
              <a:ln w="9525"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sp>
            <p:nvSpPr>
              <p:cNvPr id="84" name="Google Shape;84;p11"/>
              <p:cNvSpPr/>
              <p:nvPr/>
            </p:nvSpPr>
            <p:spPr>
              <a:xfrm rot="-5400000" flipH="1">
                <a:off x="1509891" y="-67363"/>
                <a:ext cx="261257" cy="4042695"/>
              </a:xfrm>
              <a:prstGeom prst="arc">
                <a:avLst>
                  <a:gd name="adj1" fmla="val 16200000"/>
                  <a:gd name="adj2" fmla="val 0"/>
                </a:avLst>
              </a:prstGeom>
              <a:noFill/>
              <a:ln w="9525"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sp>
            <p:nvSpPr>
              <p:cNvPr id="85" name="Google Shape;85;p11"/>
              <p:cNvSpPr/>
              <p:nvPr/>
            </p:nvSpPr>
            <p:spPr>
              <a:xfrm rot="5400000" flipH="1">
                <a:off x="2271320" y="1063663"/>
                <a:ext cx="321160" cy="1789565"/>
              </a:xfrm>
              <a:prstGeom prst="arc">
                <a:avLst>
                  <a:gd name="adj1" fmla="val 16200000"/>
                  <a:gd name="adj2" fmla="val 20566926"/>
                </a:avLst>
              </a:prstGeom>
              <a:noFill/>
              <a:ln w="9525"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sp>
            <p:nvSpPr>
              <p:cNvPr id="86" name="Google Shape;86;p11"/>
              <p:cNvSpPr/>
              <p:nvPr/>
            </p:nvSpPr>
            <p:spPr>
              <a:xfrm rot="-5400000">
                <a:off x="362574" y="1046633"/>
                <a:ext cx="321160" cy="1789565"/>
              </a:xfrm>
              <a:prstGeom prst="arc">
                <a:avLst>
                  <a:gd name="adj1" fmla="val 16200000"/>
                  <a:gd name="adj2" fmla="val 20566926"/>
                </a:avLst>
              </a:prstGeom>
              <a:noFill/>
              <a:ln w="9525"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3.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png"/><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image" Target="../media/image4.png"/><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theme" Target="../theme/theme2.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5" Type="http://schemas.openxmlformats.org/officeDocument/2006/relationships/image" Target="../media/image6.png"/><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 Id="rId14" Type="http://schemas.openxmlformats.org/officeDocument/2006/relationships/image" Target="../media/image5.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theme" Target="../theme/theme3.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18" Type="http://schemas.openxmlformats.org/officeDocument/2006/relationships/slideLayout" Target="../slideLayouts/slideLayout47.xml"/><Relationship Id="rId3" Type="http://schemas.openxmlformats.org/officeDocument/2006/relationships/slideLayout" Target="../slideLayouts/slideLayout32.xml"/><Relationship Id="rId21" Type="http://schemas.openxmlformats.org/officeDocument/2006/relationships/slideLayout" Target="../slideLayouts/slideLayout50.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17" Type="http://schemas.openxmlformats.org/officeDocument/2006/relationships/slideLayout" Target="../slideLayouts/slideLayout46.xml"/><Relationship Id="rId2" Type="http://schemas.openxmlformats.org/officeDocument/2006/relationships/slideLayout" Target="../slideLayouts/slideLayout31.xml"/><Relationship Id="rId16" Type="http://schemas.openxmlformats.org/officeDocument/2006/relationships/slideLayout" Target="../slideLayouts/slideLayout45.xml"/><Relationship Id="rId20" Type="http://schemas.openxmlformats.org/officeDocument/2006/relationships/slideLayout" Target="../slideLayouts/slideLayout49.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5" Type="http://schemas.openxmlformats.org/officeDocument/2006/relationships/slideLayout" Target="../slideLayouts/slideLayout44.xml"/><Relationship Id="rId23" Type="http://schemas.openxmlformats.org/officeDocument/2006/relationships/image" Target="../media/image9.png"/><Relationship Id="rId10" Type="http://schemas.openxmlformats.org/officeDocument/2006/relationships/slideLayout" Target="../slideLayouts/slideLayout39.xml"/><Relationship Id="rId19" Type="http://schemas.openxmlformats.org/officeDocument/2006/relationships/slideLayout" Target="../slideLayouts/slideLayout48.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 Id="rId22"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image" Target="../media/image3.jpg"/><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image" Target="../media/image2.png"/><Relationship Id="rId5" Type="http://schemas.openxmlformats.org/officeDocument/2006/relationships/slideLayout" Target="../slideLayouts/slideLayout55.xml"/><Relationship Id="rId10" Type="http://schemas.openxmlformats.org/officeDocument/2006/relationships/image" Target="../media/image1.png"/><Relationship Id="rId4" Type="http://schemas.openxmlformats.org/officeDocument/2006/relationships/slideLayout" Target="../slideLayouts/slideLayout54.xml"/><Relationship Id="rId9"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61.xml"/><Relationship Id="rId7" Type="http://schemas.openxmlformats.org/officeDocument/2006/relationships/theme" Target="../theme/theme6.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5" Type="http://schemas.openxmlformats.org/officeDocument/2006/relationships/slideLayout" Target="../slideLayouts/slideLayout63.xml"/><Relationship Id="rId4" Type="http://schemas.openxmlformats.org/officeDocument/2006/relationships/slideLayout" Target="../slideLayouts/slideLayout6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2.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image" Target="../media/image3.jpg"/><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image" Target="../media/image2.png"/><Relationship Id="rId5" Type="http://schemas.openxmlformats.org/officeDocument/2006/relationships/slideLayout" Target="../slideLayouts/slideLayout69.xml"/><Relationship Id="rId10" Type="http://schemas.openxmlformats.org/officeDocument/2006/relationships/image" Target="../media/image1.png"/><Relationship Id="rId4" Type="http://schemas.openxmlformats.org/officeDocument/2006/relationships/slideLayout" Target="../slideLayouts/slideLayout68.xml"/><Relationship Id="rId9" Type="http://schemas.openxmlformats.org/officeDocument/2006/relationships/theme" Target="../theme/theme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p:nvPr/>
        </p:nvSpPr>
        <p:spPr>
          <a:xfrm>
            <a:off x="0" y="0"/>
            <a:ext cx="12192000" cy="6867624"/>
          </a:xfrm>
          <a:prstGeom prst="rect">
            <a:avLst/>
          </a:prstGeom>
          <a:solidFill>
            <a:srgbClr val="29313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pic>
        <p:nvPicPr>
          <p:cNvPr id="11" name="Google Shape;11;p1"/>
          <p:cNvPicPr preferRelativeResize="0"/>
          <p:nvPr/>
        </p:nvPicPr>
        <p:blipFill rotWithShape="1">
          <a:blip r:embed="rId10">
            <a:alphaModFix/>
          </a:blip>
          <a:srcRect/>
          <a:stretch/>
        </p:blipFill>
        <p:spPr>
          <a:xfrm>
            <a:off x="0" y="6420051"/>
            <a:ext cx="11652691" cy="447573"/>
          </a:xfrm>
          <a:prstGeom prst="rect">
            <a:avLst/>
          </a:prstGeom>
          <a:noFill/>
          <a:ln>
            <a:noFill/>
          </a:ln>
        </p:spPr>
      </p:pic>
      <p:sp>
        <p:nvSpPr>
          <p:cNvPr id="12" name="Google Shape;12;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3" name="Google Shape;13;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 name="Google Shape;14;p1"/>
          <p:cNvSpPr txBox="1"/>
          <p:nvPr/>
        </p:nvSpPr>
        <p:spPr>
          <a:xfrm>
            <a:off x="11361819" y="6443000"/>
            <a:ext cx="830181" cy="365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None/>
            </a:pPr>
            <a:fld id="{00000000-1234-1234-1234-123412341234}" type="slidenum">
              <a:rPr lang="en-US" sz="1400" b="1" i="0" u="none" strike="noStrike" cap="none">
                <a:solidFill>
                  <a:srgbClr val="CCCCCC"/>
                </a:solidFill>
                <a:latin typeface="Arial"/>
                <a:ea typeface="Arial"/>
                <a:cs typeface="Arial"/>
                <a:sym typeface="Arial"/>
              </a:rPr>
              <a:t>‹#›</a:t>
            </a:fld>
            <a:endParaRPr sz="1400" b="1" i="0" u="none" strike="noStrike" cap="none">
              <a:solidFill>
                <a:srgbClr val="CCCCCC"/>
              </a:solidFill>
              <a:latin typeface="Arial"/>
              <a:ea typeface="Arial"/>
              <a:cs typeface="Arial"/>
              <a:sym typeface="Arial"/>
            </a:endParaRPr>
          </a:p>
        </p:txBody>
      </p:sp>
      <p:grpSp>
        <p:nvGrpSpPr>
          <p:cNvPr id="15" name="Google Shape;15;p1"/>
          <p:cNvGrpSpPr/>
          <p:nvPr/>
        </p:nvGrpSpPr>
        <p:grpSpPr>
          <a:xfrm>
            <a:off x="128080" y="6092791"/>
            <a:ext cx="667507" cy="667507"/>
            <a:chOff x="310960" y="5520595"/>
            <a:chExt cx="1239704" cy="1239704"/>
          </a:xfrm>
        </p:grpSpPr>
        <p:sp>
          <p:nvSpPr>
            <p:cNvPr id="16" name="Google Shape;16;p1"/>
            <p:cNvSpPr/>
            <p:nvPr/>
          </p:nvSpPr>
          <p:spPr>
            <a:xfrm>
              <a:off x="310960" y="5520595"/>
              <a:ext cx="1239704" cy="1239704"/>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17" name="Google Shape;17;p1"/>
            <p:cNvPicPr preferRelativeResize="0"/>
            <p:nvPr/>
          </p:nvPicPr>
          <p:blipFill rotWithShape="1">
            <a:blip r:embed="rId11">
              <a:alphaModFix/>
            </a:blip>
            <a:srcRect/>
            <a:stretch/>
          </p:blipFill>
          <p:spPr>
            <a:xfrm>
              <a:off x="352776" y="5562411"/>
              <a:ext cx="1156072" cy="1156072"/>
            </a:xfrm>
            <a:prstGeom prst="rect">
              <a:avLst/>
            </a:prstGeom>
            <a:noFill/>
            <a:ln>
              <a:noFill/>
            </a:ln>
          </p:spPr>
        </p:pic>
      </p:grpSp>
      <p:sp>
        <p:nvSpPr>
          <p:cNvPr id="18" name="Google Shape;18;p1"/>
          <p:cNvSpPr/>
          <p:nvPr/>
        </p:nvSpPr>
        <p:spPr>
          <a:xfrm>
            <a:off x="0" y="0"/>
            <a:ext cx="12192000" cy="320040"/>
          </a:xfrm>
          <a:prstGeom prst="rect">
            <a:avLst/>
          </a:prstGeom>
          <a:blipFill rotWithShape="1">
            <a:blip r:embed="rId12">
              <a:alphaModFix/>
            </a:blip>
            <a:stretch>
              <a:fillRect/>
            </a:stretch>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9" name="Google Shape;19;p1"/>
          <p:cNvSpPr txBox="1"/>
          <p:nvPr/>
        </p:nvSpPr>
        <p:spPr>
          <a:xfrm>
            <a:off x="923667" y="6485276"/>
            <a:ext cx="7663063"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chemeClr val="lt1"/>
                </a:solidFill>
                <a:latin typeface="Calibri"/>
                <a:ea typeface="Calibri"/>
                <a:cs typeface="Calibri"/>
                <a:sym typeface="Calibri"/>
              </a:rPr>
              <a:t>NOAA National Environmental Satellite, Data, and Information Service</a:t>
            </a:r>
            <a:endParaRPr/>
          </a:p>
        </p:txBody>
      </p:sp>
      <p:sp>
        <p:nvSpPr>
          <p:cNvPr id="20" name="Google Shape;20;p1"/>
          <p:cNvSpPr txBox="1"/>
          <p:nvPr/>
        </p:nvSpPr>
        <p:spPr>
          <a:xfrm>
            <a:off x="7036067" y="6492875"/>
            <a:ext cx="4325752" cy="307777"/>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None/>
            </a:pPr>
            <a:r>
              <a:rPr lang="en-US" sz="1400" b="0" i="0" u="none" strike="noStrike" cap="none">
                <a:solidFill>
                  <a:schemeClr val="lt1"/>
                </a:solidFill>
                <a:latin typeface="Calibri"/>
                <a:ea typeface="Calibri"/>
                <a:cs typeface="Calibri"/>
                <a:sym typeface="Calibri"/>
              </a:rPr>
              <a:t>24 January 2022</a:t>
            </a:r>
            <a:endParaRPr/>
          </a:p>
        </p:txBody>
      </p:sp>
      <p:sp>
        <p:nvSpPr>
          <p:cNvPr id="21" name="Google Shape;21;p1"/>
          <p:cNvSpPr/>
          <p:nvPr/>
        </p:nvSpPr>
        <p:spPr>
          <a:xfrm>
            <a:off x="0" y="0"/>
            <a:ext cx="12192000" cy="320040"/>
          </a:xfrm>
          <a:prstGeom prst="rect">
            <a:avLst/>
          </a:prstGeom>
          <a:solidFill>
            <a:srgbClr val="1A467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1"/>
        <p:cNvGrpSpPr/>
        <p:nvPr/>
      </p:nvGrpSpPr>
      <p:grpSpPr>
        <a:xfrm>
          <a:off x="0" y="0"/>
          <a:ext cx="0" cy="0"/>
          <a:chOff x="0" y="0"/>
          <a:chExt cx="0" cy="0"/>
        </a:xfrm>
      </p:grpSpPr>
      <p:pic>
        <p:nvPicPr>
          <p:cNvPr id="62" name="Google Shape;62;p10" descr="National Oceanic and Atmospheric Administration - Wikipedia"/>
          <p:cNvPicPr preferRelativeResize="0"/>
          <p:nvPr/>
        </p:nvPicPr>
        <p:blipFill rotWithShape="1">
          <a:blip r:embed="rId13">
            <a:alphaModFix/>
          </a:blip>
          <a:srcRect/>
          <a:stretch/>
        </p:blipFill>
        <p:spPr>
          <a:xfrm>
            <a:off x="11230669" y="164369"/>
            <a:ext cx="813044" cy="813044"/>
          </a:xfrm>
          <a:prstGeom prst="rect">
            <a:avLst/>
          </a:prstGeom>
          <a:noFill/>
          <a:ln>
            <a:noFill/>
          </a:ln>
        </p:spPr>
      </p:pic>
      <p:pic>
        <p:nvPicPr>
          <p:cNvPr id="63" name="Google Shape;63;p10" descr="A close up of a sign&#10;&#10;Description automatically generated"/>
          <p:cNvPicPr preferRelativeResize="0"/>
          <p:nvPr/>
        </p:nvPicPr>
        <p:blipFill rotWithShape="1">
          <a:blip r:embed="rId14">
            <a:alphaModFix/>
          </a:blip>
          <a:srcRect/>
          <a:stretch/>
        </p:blipFill>
        <p:spPr>
          <a:xfrm>
            <a:off x="10288402" y="186471"/>
            <a:ext cx="904517" cy="768840"/>
          </a:xfrm>
          <a:prstGeom prst="rect">
            <a:avLst/>
          </a:prstGeom>
          <a:noFill/>
          <a:ln>
            <a:noFill/>
          </a:ln>
        </p:spPr>
      </p:pic>
      <p:sp>
        <p:nvSpPr>
          <p:cNvPr id="64" name="Google Shape;64;p10"/>
          <p:cNvSpPr txBox="1">
            <a:spLocks noGrp="1"/>
          </p:cNvSpPr>
          <p:nvPr>
            <p:ph type="title"/>
          </p:nvPr>
        </p:nvSpPr>
        <p:spPr>
          <a:xfrm>
            <a:off x="1892501" y="275798"/>
            <a:ext cx="8301661" cy="590187"/>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65" name="Google Shape;65;p10"/>
          <p:cNvSpPr txBox="1">
            <a:spLocks noGrp="1"/>
          </p:cNvSpPr>
          <p:nvPr>
            <p:ph type="body" idx="1"/>
          </p:nvPr>
        </p:nvSpPr>
        <p:spPr>
          <a:xfrm>
            <a:off x="193638" y="1222375"/>
            <a:ext cx="11880164" cy="495458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6" name="Google Shape;66;p10"/>
          <p:cNvSpPr txBox="1">
            <a:spLocks noGrp="1"/>
          </p:cNvSpPr>
          <p:nvPr>
            <p:ph type="dt" idx="10"/>
          </p:nvPr>
        </p:nvSpPr>
        <p:spPr>
          <a:xfrm>
            <a:off x="193638" y="6562237"/>
            <a:ext cx="2743200" cy="277279"/>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7F7F7F"/>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7" name="Google Shape;67;p10"/>
          <p:cNvSpPr txBox="1">
            <a:spLocks noGrp="1"/>
          </p:cNvSpPr>
          <p:nvPr>
            <p:ph type="ftr" idx="11"/>
          </p:nvPr>
        </p:nvSpPr>
        <p:spPr>
          <a:xfrm>
            <a:off x="4038600" y="6562237"/>
            <a:ext cx="4114800" cy="277279"/>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7F7F7F"/>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8" name="Google Shape;68;p10"/>
          <p:cNvSpPr txBox="1">
            <a:spLocks noGrp="1"/>
          </p:cNvSpPr>
          <p:nvPr>
            <p:ph type="sldNum" idx="12"/>
          </p:nvPr>
        </p:nvSpPr>
        <p:spPr>
          <a:xfrm>
            <a:off x="9330602" y="6557807"/>
            <a:ext cx="2743200" cy="281709"/>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7F7F7F"/>
                </a:solidFill>
                <a:latin typeface="Calibri"/>
                <a:ea typeface="Calibri"/>
                <a:cs typeface="Calibri"/>
                <a:sym typeface="Calibri"/>
              </a:defRPr>
            </a:lvl1pPr>
            <a:lvl2pPr marL="0" marR="0" lvl="1" indent="0" algn="r" rtl="0">
              <a:spcBef>
                <a:spcPts val="0"/>
              </a:spcBef>
              <a:buNone/>
              <a:defRPr sz="1200" b="0" i="0" u="none" strike="noStrike" cap="none">
                <a:solidFill>
                  <a:srgbClr val="7F7F7F"/>
                </a:solidFill>
                <a:latin typeface="Calibri"/>
                <a:ea typeface="Calibri"/>
                <a:cs typeface="Calibri"/>
                <a:sym typeface="Calibri"/>
              </a:defRPr>
            </a:lvl2pPr>
            <a:lvl3pPr marL="0" marR="0" lvl="2" indent="0" algn="r" rtl="0">
              <a:spcBef>
                <a:spcPts val="0"/>
              </a:spcBef>
              <a:buNone/>
              <a:defRPr sz="1200" b="0" i="0" u="none" strike="noStrike" cap="none">
                <a:solidFill>
                  <a:srgbClr val="7F7F7F"/>
                </a:solidFill>
                <a:latin typeface="Calibri"/>
                <a:ea typeface="Calibri"/>
                <a:cs typeface="Calibri"/>
                <a:sym typeface="Calibri"/>
              </a:defRPr>
            </a:lvl3pPr>
            <a:lvl4pPr marL="0" marR="0" lvl="3" indent="0" algn="r" rtl="0">
              <a:spcBef>
                <a:spcPts val="0"/>
              </a:spcBef>
              <a:buNone/>
              <a:defRPr sz="1200" b="0" i="0" u="none" strike="noStrike" cap="none">
                <a:solidFill>
                  <a:srgbClr val="7F7F7F"/>
                </a:solidFill>
                <a:latin typeface="Calibri"/>
                <a:ea typeface="Calibri"/>
                <a:cs typeface="Calibri"/>
                <a:sym typeface="Calibri"/>
              </a:defRPr>
            </a:lvl4pPr>
            <a:lvl5pPr marL="0" marR="0" lvl="4" indent="0" algn="r" rtl="0">
              <a:spcBef>
                <a:spcPts val="0"/>
              </a:spcBef>
              <a:buNone/>
              <a:defRPr sz="1200" b="0" i="0" u="none" strike="noStrike" cap="none">
                <a:solidFill>
                  <a:srgbClr val="7F7F7F"/>
                </a:solidFill>
                <a:latin typeface="Calibri"/>
                <a:ea typeface="Calibri"/>
                <a:cs typeface="Calibri"/>
                <a:sym typeface="Calibri"/>
              </a:defRPr>
            </a:lvl5pPr>
            <a:lvl6pPr marL="0" marR="0" lvl="5" indent="0" algn="r" rtl="0">
              <a:spcBef>
                <a:spcPts val="0"/>
              </a:spcBef>
              <a:buNone/>
              <a:defRPr sz="1200" b="0" i="0" u="none" strike="noStrike" cap="none">
                <a:solidFill>
                  <a:srgbClr val="7F7F7F"/>
                </a:solidFill>
                <a:latin typeface="Calibri"/>
                <a:ea typeface="Calibri"/>
                <a:cs typeface="Calibri"/>
                <a:sym typeface="Calibri"/>
              </a:defRPr>
            </a:lvl6pPr>
            <a:lvl7pPr marL="0" marR="0" lvl="6" indent="0" algn="r" rtl="0">
              <a:spcBef>
                <a:spcPts val="0"/>
              </a:spcBef>
              <a:buNone/>
              <a:defRPr sz="1200" b="0" i="0" u="none" strike="noStrike" cap="none">
                <a:solidFill>
                  <a:srgbClr val="7F7F7F"/>
                </a:solidFill>
                <a:latin typeface="Calibri"/>
                <a:ea typeface="Calibri"/>
                <a:cs typeface="Calibri"/>
                <a:sym typeface="Calibri"/>
              </a:defRPr>
            </a:lvl7pPr>
            <a:lvl8pPr marL="0" marR="0" lvl="7" indent="0" algn="r" rtl="0">
              <a:spcBef>
                <a:spcPts val="0"/>
              </a:spcBef>
              <a:buNone/>
              <a:defRPr sz="1200" b="0" i="0" u="none" strike="noStrike" cap="none">
                <a:solidFill>
                  <a:srgbClr val="7F7F7F"/>
                </a:solidFill>
                <a:latin typeface="Calibri"/>
                <a:ea typeface="Calibri"/>
                <a:cs typeface="Calibri"/>
                <a:sym typeface="Calibri"/>
              </a:defRPr>
            </a:lvl8pPr>
            <a:lvl9pPr marL="0" marR="0" lvl="8" indent="0" algn="r" rtl="0">
              <a:spcBef>
                <a:spcPts val="0"/>
              </a:spcBef>
              <a:buNone/>
              <a:defRPr sz="1200" b="0" i="0" u="none" strike="noStrike" cap="none">
                <a:solidFill>
                  <a:srgbClr val="7F7F7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69" name="Google Shape;69;p10"/>
          <p:cNvPicPr preferRelativeResize="0"/>
          <p:nvPr/>
        </p:nvPicPr>
        <p:blipFill rotWithShape="1">
          <a:blip r:embed="rId15">
            <a:alphaModFix/>
          </a:blip>
          <a:srcRect/>
          <a:stretch/>
        </p:blipFill>
        <p:spPr>
          <a:xfrm>
            <a:off x="193638" y="139782"/>
            <a:ext cx="1582134" cy="862221"/>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56" r:id="rId1"/>
    <p:sldLayoutId id="2147483657" r:id="rId2"/>
    <p:sldLayoutId id="2147483658" r:id="rId3"/>
    <p:sldLayoutId id="2147483659" r:id="rId4"/>
    <p:sldLayoutId id="2147483660" r:id="rId5"/>
    <p:sldLayoutId id="2147483661" r:id="rId6"/>
    <p:sldLayoutId id="2147483662" r:id="rId7"/>
    <p:sldLayoutId id="2147483663" r:id="rId8"/>
    <p:sldLayoutId id="2147483664" r:id="rId9"/>
    <p:sldLayoutId id="2147483665" r:id="rId10"/>
    <p:sldLayoutId id="2147483666"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150"/>
        <p:cNvGrpSpPr/>
        <p:nvPr/>
      </p:nvGrpSpPr>
      <p:grpSpPr>
        <a:xfrm>
          <a:off x="0" y="0"/>
          <a:ext cx="0" cy="0"/>
          <a:chOff x="0" y="0"/>
          <a:chExt cx="0" cy="0"/>
        </a:xfrm>
      </p:grpSpPr>
      <p:sp>
        <p:nvSpPr>
          <p:cNvPr id="151" name="Google Shape;151;p22"/>
          <p:cNvSpPr txBox="1">
            <a:spLocks noGrp="1"/>
          </p:cNvSpPr>
          <p:nvPr>
            <p:ph type="title"/>
          </p:nvPr>
        </p:nvSpPr>
        <p:spPr>
          <a:xfrm>
            <a:off x="415600" y="593367"/>
            <a:ext cx="11360800" cy="763600"/>
          </a:xfrm>
          <a:prstGeom prst="rect">
            <a:avLst/>
          </a:prstGeom>
          <a:noFill/>
          <a:ln>
            <a:noFill/>
          </a:ln>
        </p:spPr>
        <p:txBody>
          <a:bodyPr spcFirstLastPara="1" wrap="square" lIns="121900" tIns="121900" rIns="121900" bIns="121900" anchor="t" anchorCtr="0">
            <a:normAutofit/>
          </a:bodyPr>
          <a:lstStyle>
            <a:lvl1pPr marR="0" lvl="0"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9pPr>
          </a:lstStyle>
          <a:p>
            <a:endParaRPr/>
          </a:p>
        </p:txBody>
      </p:sp>
      <p:sp>
        <p:nvSpPr>
          <p:cNvPr id="152" name="Google Shape;152;p22"/>
          <p:cNvSpPr txBox="1">
            <a:spLocks noGrp="1"/>
          </p:cNvSpPr>
          <p:nvPr>
            <p:ph type="body" idx="1"/>
          </p:nvPr>
        </p:nvSpPr>
        <p:spPr>
          <a:xfrm>
            <a:off x="415600" y="1536633"/>
            <a:ext cx="11360800" cy="4555200"/>
          </a:xfrm>
          <a:prstGeom prst="rect">
            <a:avLst/>
          </a:prstGeom>
          <a:noFill/>
          <a:ln>
            <a:noFill/>
          </a:ln>
        </p:spPr>
        <p:txBody>
          <a:bodyPr spcFirstLastPara="1" wrap="square" lIns="121900" tIns="121900" rIns="121900" bIns="121900" anchor="t" anchorCtr="0">
            <a:normAutofit/>
          </a:bodyPr>
          <a:lstStyle>
            <a:lvl1pPr marL="457200" marR="0" lvl="0" indent="-381000" algn="l" rtl="0">
              <a:lnSpc>
                <a:spcPct val="115000"/>
              </a:lnSpc>
              <a:spcBef>
                <a:spcPts val="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1pPr>
            <a:lvl2pPr marL="914400" marR="0" lvl="1" indent="-349250" algn="l" rtl="0">
              <a:lnSpc>
                <a:spcPct val="115000"/>
              </a:lnSpc>
              <a:spcBef>
                <a:spcPts val="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2pPr>
            <a:lvl3pPr marL="1371600" marR="0" lvl="2" indent="-349250" algn="l" rtl="0">
              <a:lnSpc>
                <a:spcPct val="115000"/>
              </a:lnSpc>
              <a:spcBef>
                <a:spcPts val="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3pPr>
            <a:lvl4pPr marL="1828800" marR="0" lvl="3" indent="-349250" algn="l" rtl="0">
              <a:lnSpc>
                <a:spcPct val="115000"/>
              </a:lnSpc>
              <a:spcBef>
                <a:spcPts val="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4pPr>
            <a:lvl5pPr marL="2286000" marR="0" lvl="4" indent="-349250" algn="l" rtl="0">
              <a:lnSpc>
                <a:spcPct val="115000"/>
              </a:lnSpc>
              <a:spcBef>
                <a:spcPts val="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5pPr>
            <a:lvl6pPr marL="2743200" marR="0" lvl="5" indent="-349250" algn="l" rtl="0">
              <a:lnSpc>
                <a:spcPct val="115000"/>
              </a:lnSpc>
              <a:spcBef>
                <a:spcPts val="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6pPr>
            <a:lvl7pPr marL="3200400" marR="0" lvl="6" indent="-349250" algn="l" rtl="0">
              <a:lnSpc>
                <a:spcPct val="115000"/>
              </a:lnSpc>
              <a:spcBef>
                <a:spcPts val="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7pPr>
            <a:lvl8pPr marL="3657600" marR="0" lvl="7" indent="-349250" algn="l" rtl="0">
              <a:lnSpc>
                <a:spcPct val="115000"/>
              </a:lnSpc>
              <a:spcBef>
                <a:spcPts val="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8pPr>
            <a:lvl9pPr marL="4114800" marR="0" lvl="8" indent="-349250" algn="l" rtl="0">
              <a:lnSpc>
                <a:spcPct val="115000"/>
              </a:lnSpc>
              <a:spcBef>
                <a:spcPts val="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9pPr>
          </a:lstStyle>
          <a:p>
            <a:endParaRPr/>
          </a:p>
        </p:txBody>
      </p:sp>
      <p:sp>
        <p:nvSpPr>
          <p:cNvPr id="153" name="Google Shape;153;p22"/>
          <p:cNvSpPr txBox="1">
            <a:spLocks noGrp="1"/>
          </p:cNvSpPr>
          <p:nvPr>
            <p:ph type="sldNum" idx="12"/>
          </p:nvPr>
        </p:nvSpPr>
        <p:spPr>
          <a:xfrm>
            <a:off x="11296611" y="6217623"/>
            <a:ext cx="731600" cy="524800"/>
          </a:xfrm>
          <a:prstGeom prst="rect">
            <a:avLst/>
          </a:prstGeom>
          <a:noFill/>
          <a:ln>
            <a:noFill/>
          </a:ln>
        </p:spPr>
        <p:txBody>
          <a:bodyPr spcFirstLastPara="1" wrap="square" lIns="121900" tIns="121900" rIns="121900" bIns="121900" anchor="ctr" anchorCtr="0">
            <a:norm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91"/>
        <p:cNvGrpSpPr/>
        <p:nvPr/>
      </p:nvGrpSpPr>
      <p:grpSpPr>
        <a:xfrm>
          <a:off x="0" y="0"/>
          <a:ext cx="0" cy="0"/>
          <a:chOff x="0" y="0"/>
          <a:chExt cx="0" cy="0"/>
        </a:xfrm>
      </p:grpSpPr>
      <p:sp>
        <p:nvSpPr>
          <p:cNvPr id="192" name="Google Shape;192;p33"/>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93" name="Google Shape;193;p3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94" name="Google Shape;194;p3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95" name="Google Shape;195;p3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96" name="Google Shape;196;p3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Arial"/>
                <a:ea typeface="Arial"/>
                <a:cs typeface="Arial"/>
                <a:sym typeface="Arial"/>
              </a:defRPr>
            </a:lvl1pPr>
            <a:lvl2pPr marL="0" marR="0" lvl="1" indent="0" algn="r" rtl="0">
              <a:spcBef>
                <a:spcPts val="0"/>
              </a:spcBef>
              <a:buNone/>
              <a:defRPr sz="1200">
                <a:solidFill>
                  <a:srgbClr val="888888"/>
                </a:solidFill>
                <a:latin typeface="Arial"/>
                <a:ea typeface="Arial"/>
                <a:cs typeface="Arial"/>
                <a:sym typeface="Arial"/>
              </a:defRPr>
            </a:lvl2pPr>
            <a:lvl3pPr marL="0" marR="0" lvl="2" indent="0" algn="r" rtl="0">
              <a:spcBef>
                <a:spcPts val="0"/>
              </a:spcBef>
              <a:buNone/>
              <a:defRPr sz="1200">
                <a:solidFill>
                  <a:srgbClr val="888888"/>
                </a:solidFill>
                <a:latin typeface="Arial"/>
                <a:ea typeface="Arial"/>
                <a:cs typeface="Arial"/>
                <a:sym typeface="Arial"/>
              </a:defRPr>
            </a:lvl3pPr>
            <a:lvl4pPr marL="0" marR="0" lvl="3" indent="0" algn="r" rtl="0">
              <a:spcBef>
                <a:spcPts val="0"/>
              </a:spcBef>
              <a:buNone/>
              <a:defRPr sz="1200">
                <a:solidFill>
                  <a:srgbClr val="888888"/>
                </a:solidFill>
                <a:latin typeface="Arial"/>
                <a:ea typeface="Arial"/>
                <a:cs typeface="Arial"/>
                <a:sym typeface="Arial"/>
              </a:defRPr>
            </a:lvl4pPr>
            <a:lvl5pPr marL="0" marR="0" lvl="4" indent="0" algn="r" rtl="0">
              <a:spcBef>
                <a:spcPts val="0"/>
              </a:spcBef>
              <a:buNone/>
              <a:defRPr sz="1200">
                <a:solidFill>
                  <a:srgbClr val="888888"/>
                </a:solidFill>
                <a:latin typeface="Arial"/>
                <a:ea typeface="Arial"/>
                <a:cs typeface="Arial"/>
                <a:sym typeface="Arial"/>
              </a:defRPr>
            </a:lvl5pPr>
            <a:lvl6pPr marL="0" marR="0" lvl="5" indent="0" algn="r" rtl="0">
              <a:spcBef>
                <a:spcPts val="0"/>
              </a:spcBef>
              <a:buNone/>
              <a:defRPr sz="1200">
                <a:solidFill>
                  <a:srgbClr val="888888"/>
                </a:solidFill>
                <a:latin typeface="Arial"/>
                <a:ea typeface="Arial"/>
                <a:cs typeface="Arial"/>
                <a:sym typeface="Arial"/>
              </a:defRPr>
            </a:lvl6pPr>
            <a:lvl7pPr marL="0" marR="0" lvl="6" indent="0" algn="r" rtl="0">
              <a:spcBef>
                <a:spcPts val="0"/>
              </a:spcBef>
              <a:buNone/>
              <a:defRPr sz="1200">
                <a:solidFill>
                  <a:srgbClr val="888888"/>
                </a:solidFill>
                <a:latin typeface="Arial"/>
                <a:ea typeface="Arial"/>
                <a:cs typeface="Arial"/>
                <a:sym typeface="Arial"/>
              </a:defRPr>
            </a:lvl7pPr>
            <a:lvl8pPr marL="0" marR="0" lvl="7" indent="0" algn="r" rtl="0">
              <a:spcBef>
                <a:spcPts val="0"/>
              </a:spcBef>
              <a:buNone/>
              <a:defRPr sz="1200">
                <a:solidFill>
                  <a:srgbClr val="888888"/>
                </a:solidFill>
                <a:latin typeface="Arial"/>
                <a:ea typeface="Arial"/>
                <a:cs typeface="Arial"/>
                <a:sym typeface="Arial"/>
              </a:defRPr>
            </a:lvl8pPr>
            <a:lvl9pPr marL="0" marR="0" lvl="8" indent="0" algn="r" rtl="0">
              <a:spcBef>
                <a:spcPts val="0"/>
              </a:spcBef>
              <a:buNone/>
              <a:defRPr sz="1200">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197" name="Google Shape;197;p33"/>
          <p:cNvPicPr preferRelativeResize="0"/>
          <p:nvPr/>
        </p:nvPicPr>
        <p:blipFill rotWithShape="1">
          <a:blip r:embed="rId23">
            <a:alphaModFix/>
          </a:blip>
          <a:srcRect/>
          <a:stretch/>
        </p:blipFill>
        <p:spPr>
          <a:xfrm>
            <a:off x="11189970" y="6176963"/>
            <a:ext cx="621030" cy="609600"/>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 id="2147483690" r:id="rId14"/>
    <p:sldLayoutId id="2147483691" r:id="rId15"/>
    <p:sldLayoutId id="2147483692" r:id="rId16"/>
    <p:sldLayoutId id="2147483693" r:id="rId17"/>
    <p:sldLayoutId id="2147483694" r:id="rId18"/>
    <p:sldLayoutId id="2147483695" r:id="rId19"/>
    <p:sldLayoutId id="2147483696" r:id="rId20"/>
    <p:sldLayoutId id="2147483697" r:id="rId2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26"/>
        <p:cNvGrpSpPr/>
        <p:nvPr/>
      </p:nvGrpSpPr>
      <p:grpSpPr>
        <a:xfrm>
          <a:off x="0" y="0"/>
          <a:ext cx="0" cy="0"/>
          <a:chOff x="0" y="0"/>
          <a:chExt cx="0" cy="0"/>
        </a:xfrm>
      </p:grpSpPr>
      <p:sp>
        <p:nvSpPr>
          <p:cNvPr id="327" name="Google Shape;327;p55"/>
          <p:cNvSpPr/>
          <p:nvPr/>
        </p:nvSpPr>
        <p:spPr>
          <a:xfrm>
            <a:off x="0" y="0"/>
            <a:ext cx="12192000" cy="6867624"/>
          </a:xfrm>
          <a:prstGeom prst="rect">
            <a:avLst/>
          </a:prstGeom>
          <a:solidFill>
            <a:srgbClr val="29313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pic>
        <p:nvPicPr>
          <p:cNvPr id="328" name="Google Shape;328;p55"/>
          <p:cNvPicPr preferRelativeResize="0"/>
          <p:nvPr/>
        </p:nvPicPr>
        <p:blipFill rotWithShape="1">
          <a:blip r:embed="rId10">
            <a:alphaModFix/>
          </a:blip>
          <a:srcRect/>
          <a:stretch/>
        </p:blipFill>
        <p:spPr>
          <a:xfrm>
            <a:off x="0" y="6420051"/>
            <a:ext cx="11652691" cy="447573"/>
          </a:xfrm>
          <a:prstGeom prst="rect">
            <a:avLst/>
          </a:prstGeom>
          <a:noFill/>
          <a:ln>
            <a:noFill/>
          </a:ln>
        </p:spPr>
      </p:pic>
      <p:sp>
        <p:nvSpPr>
          <p:cNvPr id="329" name="Google Shape;329;p5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330" name="Google Shape;330;p5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31" name="Google Shape;331;p55"/>
          <p:cNvSpPr txBox="1"/>
          <p:nvPr/>
        </p:nvSpPr>
        <p:spPr>
          <a:xfrm>
            <a:off x="11361819" y="6443000"/>
            <a:ext cx="830181" cy="365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None/>
            </a:pPr>
            <a:fld id="{00000000-1234-1234-1234-123412341234}" type="slidenum">
              <a:rPr lang="en-US" sz="1400" b="1" i="0" u="none" strike="noStrike" cap="none">
                <a:solidFill>
                  <a:srgbClr val="CCCCCC"/>
                </a:solidFill>
                <a:latin typeface="Arial"/>
                <a:ea typeface="Arial"/>
                <a:cs typeface="Arial"/>
                <a:sym typeface="Arial"/>
              </a:rPr>
              <a:t>‹#›</a:t>
            </a:fld>
            <a:endParaRPr sz="1400" b="1" i="0" u="none" strike="noStrike" cap="none">
              <a:solidFill>
                <a:srgbClr val="CCCCCC"/>
              </a:solidFill>
              <a:latin typeface="Arial"/>
              <a:ea typeface="Arial"/>
              <a:cs typeface="Arial"/>
              <a:sym typeface="Arial"/>
            </a:endParaRPr>
          </a:p>
        </p:txBody>
      </p:sp>
      <p:grpSp>
        <p:nvGrpSpPr>
          <p:cNvPr id="332" name="Google Shape;332;p55"/>
          <p:cNvGrpSpPr/>
          <p:nvPr/>
        </p:nvGrpSpPr>
        <p:grpSpPr>
          <a:xfrm>
            <a:off x="128080" y="6092791"/>
            <a:ext cx="667507" cy="667507"/>
            <a:chOff x="310960" y="5520595"/>
            <a:chExt cx="1239704" cy="1239704"/>
          </a:xfrm>
        </p:grpSpPr>
        <p:sp>
          <p:nvSpPr>
            <p:cNvPr id="333" name="Google Shape;333;p55"/>
            <p:cNvSpPr/>
            <p:nvPr/>
          </p:nvSpPr>
          <p:spPr>
            <a:xfrm>
              <a:off x="310960" y="5520595"/>
              <a:ext cx="1239704" cy="1239704"/>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334" name="Google Shape;334;p55"/>
            <p:cNvPicPr preferRelativeResize="0"/>
            <p:nvPr/>
          </p:nvPicPr>
          <p:blipFill rotWithShape="1">
            <a:blip r:embed="rId11">
              <a:alphaModFix/>
            </a:blip>
            <a:srcRect/>
            <a:stretch/>
          </p:blipFill>
          <p:spPr>
            <a:xfrm>
              <a:off x="352776" y="5562411"/>
              <a:ext cx="1156072" cy="1156072"/>
            </a:xfrm>
            <a:prstGeom prst="rect">
              <a:avLst/>
            </a:prstGeom>
            <a:noFill/>
            <a:ln>
              <a:noFill/>
            </a:ln>
          </p:spPr>
        </p:pic>
      </p:grpSp>
      <p:sp>
        <p:nvSpPr>
          <p:cNvPr id="335" name="Google Shape;335;p55"/>
          <p:cNvSpPr/>
          <p:nvPr/>
        </p:nvSpPr>
        <p:spPr>
          <a:xfrm>
            <a:off x="0" y="0"/>
            <a:ext cx="12192000" cy="320040"/>
          </a:xfrm>
          <a:prstGeom prst="rect">
            <a:avLst/>
          </a:prstGeom>
          <a:blipFill rotWithShape="1">
            <a:blip r:embed="rId12">
              <a:alphaModFix/>
            </a:blip>
            <a:stretch>
              <a:fillRect/>
            </a:stretch>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36" name="Google Shape;336;p55"/>
          <p:cNvSpPr txBox="1"/>
          <p:nvPr/>
        </p:nvSpPr>
        <p:spPr>
          <a:xfrm>
            <a:off x="923667" y="6485276"/>
            <a:ext cx="7663063"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chemeClr val="lt1"/>
                </a:solidFill>
                <a:latin typeface="Calibri"/>
                <a:ea typeface="Calibri"/>
                <a:cs typeface="Calibri"/>
                <a:sym typeface="Calibri"/>
              </a:rPr>
              <a:t>NOAA National Environmental Satellite, Data, and Information Service</a:t>
            </a:r>
            <a:endParaRPr/>
          </a:p>
        </p:txBody>
      </p:sp>
      <p:sp>
        <p:nvSpPr>
          <p:cNvPr id="337" name="Google Shape;337;p55"/>
          <p:cNvSpPr txBox="1"/>
          <p:nvPr/>
        </p:nvSpPr>
        <p:spPr>
          <a:xfrm>
            <a:off x="7036067" y="6492875"/>
            <a:ext cx="4325752" cy="307777"/>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None/>
            </a:pPr>
            <a:r>
              <a:rPr lang="en-US" sz="1400" b="0" i="0" u="none" strike="noStrike" cap="none">
                <a:solidFill>
                  <a:schemeClr val="lt1"/>
                </a:solidFill>
                <a:latin typeface="Calibri"/>
                <a:ea typeface="Calibri"/>
                <a:cs typeface="Calibri"/>
                <a:sym typeface="Calibri"/>
              </a:rPr>
              <a:t>25 January 2022</a:t>
            </a:r>
            <a:endParaRPr/>
          </a:p>
        </p:txBody>
      </p:sp>
      <p:sp>
        <p:nvSpPr>
          <p:cNvPr id="338" name="Google Shape;338;p55"/>
          <p:cNvSpPr/>
          <p:nvPr/>
        </p:nvSpPr>
        <p:spPr>
          <a:xfrm>
            <a:off x="0" y="0"/>
            <a:ext cx="12192000" cy="320040"/>
          </a:xfrm>
          <a:prstGeom prst="rect">
            <a:avLst/>
          </a:prstGeom>
          <a:solidFill>
            <a:srgbClr val="1A467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82"/>
        <p:cNvGrpSpPr/>
        <p:nvPr/>
      </p:nvGrpSpPr>
      <p:grpSpPr>
        <a:xfrm>
          <a:off x="0" y="0"/>
          <a:ext cx="0" cy="0"/>
          <a:chOff x="0" y="0"/>
          <a:chExt cx="0" cy="0"/>
        </a:xfrm>
      </p:grpSpPr>
      <p:sp>
        <p:nvSpPr>
          <p:cNvPr id="383" name="Google Shape;383;p64"/>
          <p:cNvSpPr txBox="1">
            <a:spLocks noGrp="1"/>
          </p:cNvSpPr>
          <p:nvPr>
            <p:ph type="title"/>
          </p:nvPr>
        </p:nvSpPr>
        <p:spPr>
          <a:xfrm>
            <a:off x="2482" y="13051"/>
            <a:ext cx="12189519" cy="821521"/>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2400" b="0" i="0" u="none" strike="noStrike" cap="none">
                <a:solidFill>
                  <a:schemeClr val="dk2"/>
                </a:solidFill>
                <a:latin typeface="Arial Black"/>
                <a:ea typeface="Arial Black"/>
                <a:cs typeface="Arial Black"/>
                <a:sym typeface="Arial Black"/>
              </a:defRPr>
            </a:lvl1pPr>
            <a:lvl2pPr marR="0" lvl="1" algn="ctr" rtl="0">
              <a:spcBef>
                <a:spcPts val="0"/>
              </a:spcBef>
              <a:spcAft>
                <a:spcPts val="0"/>
              </a:spcAft>
              <a:buSzPts val="1400"/>
              <a:buNone/>
              <a:defRPr sz="2800" b="0" i="0" u="none" strike="noStrike" cap="none">
                <a:solidFill>
                  <a:schemeClr val="dk2"/>
                </a:solidFill>
                <a:latin typeface="Arial Black"/>
                <a:ea typeface="Arial Black"/>
                <a:cs typeface="Arial Black"/>
                <a:sym typeface="Arial Black"/>
              </a:defRPr>
            </a:lvl2pPr>
            <a:lvl3pPr marR="0" lvl="2" algn="ctr" rtl="0">
              <a:spcBef>
                <a:spcPts val="0"/>
              </a:spcBef>
              <a:spcAft>
                <a:spcPts val="0"/>
              </a:spcAft>
              <a:buSzPts val="1400"/>
              <a:buNone/>
              <a:defRPr sz="2800" b="0" i="0" u="none" strike="noStrike" cap="none">
                <a:solidFill>
                  <a:schemeClr val="dk2"/>
                </a:solidFill>
                <a:latin typeface="Arial Black"/>
                <a:ea typeface="Arial Black"/>
                <a:cs typeface="Arial Black"/>
                <a:sym typeface="Arial Black"/>
              </a:defRPr>
            </a:lvl3pPr>
            <a:lvl4pPr marR="0" lvl="3" algn="ctr" rtl="0">
              <a:spcBef>
                <a:spcPts val="0"/>
              </a:spcBef>
              <a:spcAft>
                <a:spcPts val="0"/>
              </a:spcAft>
              <a:buSzPts val="1400"/>
              <a:buNone/>
              <a:defRPr sz="2800" b="0" i="0" u="none" strike="noStrike" cap="none">
                <a:solidFill>
                  <a:schemeClr val="dk2"/>
                </a:solidFill>
                <a:latin typeface="Arial Black"/>
                <a:ea typeface="Arial Black"/>
                <a:cs typeface="Arial Black"/>
                <a:sym typeface="Arial Black"/>
              </a:defRPr>
            </a:lvl4pPr>
            <a:lvl5pPr marR="0" lvl="4" algn="ctr" rtl="0">
              <a:spcBef>
                <a:spcPts val="0"/>
              </a:spcBef>
              <a:spcAft>
                <a:spcPts val="0"/>
              </a:spcAft>
              <a:buSzPts val="1400"/>
              <a:buNone/>
              <a:defRPr sz="2800" b="0" i="0" u="none" strike="noStrike" cap="none">
                <a:solidFill>
                  <a:schemeClr val="dk2"/>
                </a:solidFill>
                <a:latin typeface="Arial Black"/>
                <a:ea typeface="Arial Black"/>
                <a:cs typeface="Arial Black"/>
                <a:sym typeface="Arial Black"/>
              </a:defRPr>
            </a:lvl5pPr>
            <a:lvl6pPr marR="0" lvl="5" algn="ctr" rtl="0">
              <a:spcBef>
                <a:spcPts val="0"/>
              </a:spcBef>
              <a:spcAft>
                <a:spcPts val="0"/>
              </a:spcAft>
              <a:buSzPts val="1400"/>
              <a:buNone/>
              <a:defRPr sz="2800" b="0" i="0" u="none" strike="noStrike" cap="none">
                <a:solidFill>
                  <a:schemeClr val="dk2"/>
                </a:solidFill>
                <a:latin typeface="Arial Black"/>
                <a:ea typeface="Arial Black"/>
                <a:cs typeface="Arial Black"/>
                <a:sym typeface="Arial Black"/>
              </a:defRPr>
            </a:lvl6pPr>
            <a:lvl7pPr marR="0" lvl="6" algn="ctr" rtl="0">
              <a:spcBef>
                <a:spcPts val="0"/>
              </a:spcBef>
              <a:spcAft>
                <a:spcPts val="0"/>
              </a:spcAft>
              <a:buSzPts val="1400"/>
              <a:buNone/>
              <a:defRPr sz="2800" b="0" i="0" u="none" strike="noStrike" cap="none">
                <a:solidFill>
                  <a:schemeClr val="dk2"/>
                </a:solidFill>
                <a:latin typeface="Arial Black"/>
                <a:ea typeface="Arial Black"/>
                <a:cs typeface="Arial Black"/>
                <a:sym typeface="Arial Black"/>
              </a:defRPr>
            </a:lvl7pPr>
            <a:lvl8pPr marR="0" lvl="7" algn="ctr" rtl="0">
              <a:spcBef>
                <a:spcPts val="0"/>
              </a:spcBef>
              <a:spcAft>
                <a:spcPts val="0"/>
              </a:spcAft>
              <a:buSzPts val="1400"/>
              <a:buNone/>
              <a:defRPr sz="2800" b="0" i="0" u="none" strike="noStrike" cap="none">
                <a:solidFill>
                  <a:schemeClr val="dk2"/>
                </a:solidFill>
                <a:latin typeface="Arial Black"/>
                <a:ea typeface="Arial Black"/>
                <a:cs typeface="Arial Black"/>
                <a:sym typeface="Arial Black"/>
              </a:defRPr>
            </a:lvl8pPr>
            <a:lvl9pPr marR="0" lvl="8" algn="ctr" rtl="0">
              <a:spcBef>
                <a:spcPts val="0"/>
              </a:spcBef>
              <a:spcAft>
                <a:spcPts val="0"/>
              </a:spcAft>
              <a:buSzPts val="1400"/>
              <a:buNone/>
              <a:defRPr sz="2800" b="0" i="0" u="none" strike="noStrike" cap="none">
                <a:solidFill>
                  <a:schemeClr val="dk2"/>
                </a:solidFill>
                <a:latin typeface="Arial Black"/>
                <a:ea typeface="Arial Black"/>
                <a:cs typeface="Arial Black"/>
                <a:sym typeface="Arial Black"/>
              </a:defRPr>
            </a:lvl9pPr>
          </a:lstStyle>
          <a:p>
            <a:endParaRPr/>
          </a:p>
        </p:txBody>
      </p:sp>
      <p:sp>
        <p:nvSpPr>
          <p:cNvPr id="384" name="Google Shape;384;p64"/>
          <p:cNvSpPr txBox="1"/>
          <p:nvPr/>
        </p:nvSpPr>
        <p:spPr>
          <a:xfrm>
            <a:off x="9158630" y="6671291"/>
            <a:ext cx="3033369" cy="200025"/>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None/>
            </a:pPr>
            <a:fld id="{00000000-1234-1234-1234-123412341234}" type="slidenum">
              <a:rPr lang="en-US" sz="1000" b="0" i="0" u="none" strike="noStrike" cap="none">
                <a:solidFill>
                  <a:srgbClr val="898989"/>
                </a:solidFill>
                <a:latin typeface="Arial"/>
                <a:ea typeface="Arial"/>
                <a:cs typeface="Arial"/>
                <a:sym typeface="Arial"/>
              </a:rPr>
              <a:t>‹#›</a:t>
            </a:fld>
            <a:endParaRPr sz="1000" b="0" i="0" u="none" strike="noStrike" cap="none">
              <a:solidFill>
                <a:srgbClr val="898989"/>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02"/>
        <p:cNvGrpSpPr/>
        <p:nvPr/>
      </p:nvGrpSpPr>
      <p:grpSpPr>
        <a:xfrm>
          <a:off x="0" y="0"/>
          <a:ext cx="0" cy="0"/>
          <a:chOff x="0" y="0"/>
          <a:chExt cx="0" cy="0"/>
        </a:xfrm>
      </p:grpSpPr>
      <p:sp>
        <p:nvSpPr>
          <p:cNvPr id="403" name="Google Shape;403;p71"/>
          <p:cNvSpPr/>
          <p:nvPr/>
        </p:nvSpPr>
        <p:spPr>
          <a:xfrm>
            <a:off x="0" y="0"/>
            <a:ext cx="12192000" cy="6867624"/>
          </a:xfrm>
          <a:prstGeom prst="rect">
            <a:avLst/>
          </a:prstGeom>
          <a:solidFill>
            <a:srgbClr val="29313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pic>
        <p:nvPicPr>
          <p:cNvPr id="404" name="Google Shape;404;p71"/>
          <p:cNvPicPr preferRelativeResize="0"/>
          <p:nvPr/>
        </p:nvPicPr>
        <p:blipFill rotWithShape="1">
          <a:blip r:embed="rId10">
            <a:alphaModFix/>
          </a:blip>
          <a:srcRect/>
          <a:stretch/>
        </p:blipFill>
        <p:spPr>
          <a:xfrm>
            <a:off x="0" y="6420051"/>
            <a:ext cx="11652691" cy="447573"/>
          </a:xfrm>
          <a:prstGeom prst="rect">
            <a:avLst/>
          </a:prstGeom>
          <a:noFill/>
          <a:ln>
            <a:noFill/>
          </a:ln>
        </p:spPr>
      </p:pic>
      <p:sp>
        <p:nvSpPr>
          <p:cNvPr id="405" name="Google Shape;405;p7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406" name="Google Shape;406;p7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07" name="Google Shape;407;p71"/>
          <p:cNvSpPr txBox="1"/>
          <p:nvPr/>
        </p:nvSpPr>
        <p:spPr>
          <a:xfrm>
            <a:off x="11361819" y="6443000"/>
            <a:ext cx="830181" cy="365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None/>
            </a:pPr>
            <a:fld id="{00000000-1234-1234-1234-123412341234}" type="slidenum">
              <a:rPr lang="en-US" sz="1400" b="1" i="0" u="none" strike="noStrike" cap="none">
                <a:solidFill>
                  <a:srgbClr val="CCCCCC"/>
                </a:solidFill>
                <a:latin typeface="Arial"/>
                <a:ea typeface="Arial"/>
                <a:cs typeface="Arial"/>
                <a:sym typeface="Arial"/>
              </a:rPr>
              <a:t>‹#›</a:t>
            </a:fld>
            <a:endParaRPr sz="1400" b="1" i="0" u="none" strike="noStrike" cap="none">
              <a:solidFill>
                <a:srgbClr val="CCCCCC"/>
              </a:solidFill>
              <a:latin typeface="Arial"/>
              <a:ea typeface="Arial"/>
              <a:cs typeface="Arial"/>
              <a:sym typeface="Arial"/>
            </a:endParaRPr>
          </a:p>
        </p:txBody>
      </p:sp>
      <p:grpSp>
        <p:nvGrpSpPr>
          <p:cNvPr id="408" name="Google Shape;408;p71"/>
          <p:cNvGrpSpPr/>
          <p:nvPr/>
        </p:nvGrpSpPr>
        <p:grpSpPr>
          <a:xfrm>
            <a:off x="128080" y="6092791"/>
            <a:ext cx="667507" cy="667507"/>
            <a:chOff x="310960" y="5520595"/>
            <a:chExt cx="1239704" cy="1239704"/>
          </a:xfrm>
        </p:grpSpPr>
        <p:sp>
          <p:nvSpPr>
            <p:cNvPr id="409" name="Google Shape;409;p71"/>
            <p:cNvSpPr/>
            <p:nvPr/>
          </p:nvSpPr>
          <p:spPr>
            <a:xfrm>
              <a:off x="310960" y="5520595"/>
              <a:ext cx="1239704" cy="1239704"/>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410" name="Google Shape;410;p71"/>
            <p:cNvPicPr preferRelativeResize="0"/>
            <p:nvPr/>
          </p:nvPicPr>
          <p:blipFill rotWithShape="1">
            <a:blip r:embed="rId11">
              <a:alphaModFix/>
            </a:blip>
            <a:srcRect/>
            <a:stretch/>
          </p:blipFill>
          <p:spPr>
            <a:xfrm>
              <a:off x="352776" y="5562411"/>
              <a:ext cx="1156072" cy="1156072"/>
            </a:xfrm>
            <a:prstGeom prst="rect">
              <a:avLst/>
            </a:prstGeom>
            <a:noFill/>
            <a:ln>
              <a:noFill/>
            </a:ln>
          </p:spPr>
        </p:pic>
      </p:grpSp>
      <p:sp>
        <p:nvSpPr>
          <p:cNvPr id="411" name="Google Shape;411;p71"/>
          <p:cNvSpPr/>
          <p:nvPr/>
        </p:nvSpPr>
        <p:spPr>
          <a:xfrm>
            <a:off x="0" y="0"/>
            <a:ext cx="12192000" cy="320040"/>
          </a:xfrm>
          <a:prstGeom prst="rect">
            <a:avLst/>
          </a:prstGeom>
          <a:blipFill rotWithShape="1">
            <a:blip r:embed="rId12">
              <a:alphaModFix/>
            </a:blip>
            <a:stretch>
              <a:fillRect/>
            </a:stretch>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12" name="Google Shape;412;p71"/>
          <p:cNvSpPr txBox="1"/>
          <p:nvPr/>
        </p:nvSpPr>
        <p:spPr>
          <a:xfrm>
            <a:off x="923667" y="6485276"/>
            <a:ext cx="7663063"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chemeClr val="lt1"/>
                </a:solidFill>
                <a:latin typeface="Calibri"/>
                <a:ea typeface="Calibri"/>
                <a:cs typeface="Calibri"/>
                <a:sym typeface="Calibri"/>
              </a:rPr>
              <a:t>NOAA National Environmental Satellite, Data, and Information Service</a:t>
            </a:r>
            <a:endParaRPr/>
          </a:p>
        </p:txBody>
      </p:sp>
      <p:sp>
        <p:nvSpPr>
          <p:cNvPr id="413" name="Google Shape;413;p71"/>
          <p:cNvSpPr txBox="1"/>
          <p:nvPr/>
        </p:nvSpPr>
        <p:spPr>
          <a:xfrm>
            <a:off x="7036067" y="6492875"/>
            <a:ext cx="4325752" cy="307777"/>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None/>
            </a:pPr>
            <a:r>
              <a:rPr lang="en-US" sz="1400" b="0" i="0" u="none" strike="noStrike" cap="none">
                <a:solidFill>
                  <a:schemeClr val="lt1"/>
                </a:solidFill>
                <a:latin typeface="Calibri"/>
                <a:ea typeface="Calibri"/>
                <a:cs typeface="Calibri"/>
                <a:sym typeface="Calibri"/>
              </a:rPr>
              <a:t>24 January 2022</a:t>
            </a:r>
            <a:endParaRPr/>
          </a:p>
        </p:txBody>
      </p:sp>
      <p:sp>
        <p:nvSpPr>
          <p:cNvPr id="414" name="Google Shape;414;p71"/>
          <p:cNvSpPr/>
          <p:nvPr/>
        </p:nvSpPr>
        <p:spPr>
          <a:xfrm>
            <a:off x="0" y="0"/>
            <a:ext cx="12192000" cy="320040"/>
          </a:xfrm>
          <a:prstGeom prst="rect">
            <a:avLst/>
          </a:prstGeom>
          <a:solidFill>
            <a:srgbClr val="1A467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5.gi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37.png"/><Relationship Id="rId4" Type="http://schemas.openxmlformats.org/officeDocument/2006/relationships/image" Target="../media/image36.jpg"/></Relationships>
</file>

<file path=ppt/slides/_rels/slide1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0.xml"/><Relationship Id="rId1" Type="http://schemas.openxmlformats.org/officeDocument/2006/relationships/slideLayout" Target="../slideLayouts/slideLayout71.xml"/></Relationships>
</file>

<file path=ppt/slides/_rels/slide1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1.xml"/><Relationship Id="rId1" Type="http://schemas.openxmlformats.org/officeDocument/2006/relationships/slideLayout" Target="../slideLayouts/slideLayout71.xml"/></Relationships>
</file>

<file path=ppt/slides/_rels/slide1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2.xml"/><Relationship Id="rId1" Type="http://schemas.openxmlformats.org/officeDocument/2006/relationships/slideLayout" Target="../slideLayouts/slideLayout32.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6.xml"/></Relationships>
</file>

<file path=ppt/slides/_rels/slide15.xml.rels><?xml version="1.0" encoding="UTF-8" standalone="yes"?>
<Relationships xmlns="http://schemas.openxmlformats.org/package/2006/relationships"><Relationship Id="rId3" Type="http://schemas.openxmlformats.org/officeDocument/2006/relationships/hyperlink" Target="https://repository.library.noaa.gov/view/noaa/32921" TargetMode="External"/><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hyperlink" Target="https://www.nesdis.noaa.gov/next-generation-satellites/geostationary-extended-observations-geoxo"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16.xml"/><Relationship Id="rId1" Type="http://schemas.openxmlformats.org/officeDocument/2006/relationships/slideLayout" Target="../slideLayouts/slideLayout35.xml"/></Relationships>
</file>

<file path=ppt/slides/_rels/slide1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7.xml"/><Relationship Id="rId1" Type="http://schemas.openxmlformats.org/officeDocument/2006/relationships/slideLayout" Target="../slideLayouts/slideLayout32.xml"/><Relationship Id="rId5" Type="http://schemas.openxmlformats.org/officeDocument/2006/relationships/image" Target="../media/image62.jpg"/><Relationship Id="rId4" Type="http://schemas.openxmlformats.org/officeDocument/2006/relationships/hyperlink" Target="https://agupubs.onlinelibrary.wiley.com/doi/10.1029/2021GL093794"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18.xml"/><Relationship Id="rId1" Type="http://schemas.openxmlformats.org/officeDocument/2006/relationships/slideLayout" Target="../slideLayouts/slideLayout66.xml"/></Relationships>
</file>

<file path=ppt/slides/_rels/slide19.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19.xml"/><Relationship Id="rId1" Type="http://schemas.openxmlformats.org/officeDocument/2006/relationships/slideLayout" Target="../slideLayouts/slideLayout53.xml"/></Relationships>
</file>

<file path=ppt/slides/_rels/slide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xml"/><Relationship Id="rId1" Type="http://schemas.openxmlformats.org/officeDocument/2006/relationships/slideLayout" Target="../slideLayouts/slideLayout5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68.png"/><Relationship Id="rId7" Type="http://schemas.openxmlformats.org/officeDocument/2006/relationships/image" Target="../media/image71.jpg"/><Relationship Id="rId2" Type="http://schemas.openxmlformats.org/officeDocument/2006/relationships/notesSlide" Target="../notesSlides/notesSlide24.xml"/><Relationship Id="rId1" Type="http://schemas.openxmlformats.org/officeDocument/2006/relationships/slideLayout" Target="../slideLayouts/slideLayout20.xml"/><Relationship Id="rId6" Type="http://schemas.openxmlformats.org/officeDocument/2006/relationships/image" Target="../media/image70.jpg"/><Relationship Id="rId5" Type="http://schemas.openxmlformats.org/officeDocument/2006/relationships/image" Target="../media/image2.png"/><Relationship Id="rId10" Type="http://schemas.openxmlformats.org/officeDocument/2006/relationships/image" Target="../media/image74.png"/><Relationship Id="rId4" Type="http://schemas.openxmlformats.org/officeDocument/2006/relationships/image" Target="../media/image69.png"/><Relationship Id="rId9" Type="http://schemas.openxmlformats.org/officeDocument/2006/relationships/image" Target="../media/image73.png"/></Relationships>
</file>

<file path=ppt/slides/_rels/slide2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77.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9.jpg"/><Relationship Id="rId7" Type="http://schemas.openxmlformats.org/officeDocument/2006/relationships/image" Target="../media/image43.jpg"/><Relationship Id="rId2" Type="http://schemas.openxmlformats.org/officeDocument/2006/relationships/notesSlide" Target="../notesSlides/notesSlide3.xml"/><Relationship Id="rId1" Type="http://schemas.openxmlformats.org/officeDocument/2006/relationships/slideLayout" Target="../slideLayouts/slideLayout52.xml"/><Relationship Id="rId6" Type="http://schemas.openxmlformats.org/officeDocument/2006/relationships/image" Target="../media/image42.jpg"/><Relationship Id="rId5" Type="http://schemas.openxmlformats.org/officeDocument/2006/relationships/image" Target="../media/image41.png"/><Relationship Id="rId4" Type="http://schemas.openxmlformats.org/officeDocument/2006/relationships/image" Target="../media/image40.png"/></Relationships>
</file>

<file path=ppt/slides/_rels/slide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xml"/><Relationship Id="rId1" Type="http://schemas.openxmlformats.org/officeDocument/2006/relationships/slideLayout" Target="../slideLayouts/slideLayout59.xml"/></Relationships>
</file>

<file path=ppt/slides/_rels/slide5.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48.png"/><Relationship Id="rId5" Type="http://schemas.openxmlformats.org/officeDocument/2006/relationships/image" Target="../media/image47.jpg"/><Relationship Id="rId10" Type="http://schemas.openxmlformats.org/officeDocument/2006/relationships/image" Target="../media/image52.png"/><Relationship Id="rId4" Type="http://schemas.openxmlformats.org/officeDocument/2006/relationships/image" Target="../media/image46.png"/><Relationship Id="rId9" Type="http://schemas.openxmlformats.org/officeDocument/2006/relationships/image" Target="../media/image51.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5.xml"/></Relationships>
</file>

<file path=ppt/slides/_rels/slide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55"/>
        <p:cNvGrpSpPr/>
        <p:nvPr/>
      </p:nvGrpSpPr>
      <p:grpSpPr>
        <a:xfrm>
          <a:off x="0" y="0"/>
          <a:ext cx="0" cy="0"/>
          <a:chOff x="0" y="0"/>
          <a:chExt cx="0" cy="0"/>
        </a:xfrm>
      </p:grpSpPr>
      <p:sp>
        <p:nvSpPr>
          <p:cNvPr id="456" name="Google Shape;456;p80"/>
          <p:cNvSpPr/>
          <p:nvPr/>
        </p:nvSpPr>
        <p:spPr>
          <a:xfrm>
            <a:off x="0" y="-19559"/>
            <a:ext cx="12192000" cy="6877559"/>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457" name="Google Shape;457;p80"/>
          <p:cNvPicPr preferRelativeResize="0"/>
          <p:nvPr/>
        </p:nvPicPr>
        <p:blipFill rotWithShape="1">
          <a:blip r:embed="rId3">
            <a:alphaModFix/>
          </a:blip>
          <a:srcRect/>
          <a:stretch/>
        </p:blipFill>
        <p:spPr>
          <a:xfrm>
            <a:off x="0" y="-6531"/>
            <a:ext cx="5681472" cy="6877559"/>
          </a:xfrm>
          <a:prstGeom prst="rect">
            <a:avLst/>
          </a:prstGeom>
          <a:noFill/>
          <a:ln>
            <a:noFill/>
          </a:ln>
        </p:spPr>
      </p:pic>
      <p:pic>
        <p:nvPicPr>
          <p:cNvPr id="458" name="Google Shape;458;p80"/>
          <p:cNvPicPr preferRelativeResize="0"/>
          <p:nvPr/>
        </p:nvPicPr>
        <p:blipFill rotWithShape="1">
          <a:blip r:embed="rId4">
            <a:alphaModFix/>
          </a:blip>
          <a:srcRect l="8969" r="43396"/>
          <a:stretch/>
        </p:blipFill>
        <p:spPr>
          <a:xfrm>
            <a:off x="20034" y="-19559"/>
            <a:ext cx="5372130" cy="6877559"/>
          </a:xfrm>
          <a:prstGeom prst="trapezoid">
            <a:avLst>
              <a:gd name="adj" fmla="val 0"/>
            </a:avLst>
          </a:prstGeom>
          <a:noFill/>
          <a:ln>
            <a:noFill/>
          </a:ln>
        </p:spPr>
      </p:pic>
      <p:sp>
        <p:nvSpPr>
          <p:cNvPr id="459" name="Google Shape;459;p80"/>
          <p:cNvSpPr txBox="1"/>
          <p:nvPr/>
        </p:nvSpPr>
        <p:spPr>
          <a:xfrm>
            <a:off x="787310" y="6236685"/>
            <a:ext cx="2053426" cy="573721"/>
          </a:xfrm>
          <a:prstGeom prst="rect">
            <a:avLst/>
          </a:prstGeom>
          <a:noFill/>
          <a:ln>
            <a:noFill/>
          </a:ln>
        </p:spPr>
        <p:txBody>
          <a:bodyPr spcFirstLastPara="1" wrap="square" lIns="0" tIns="0" rIns="0" bIns="0" anchor="ctr" anchorCtr="0">
            <a:noAutofit/>
          </a:bodyPr>
          <a:lstStyle/>
          <a:p>
            <a:pPr marL="0" marR="0" lvl="0" indent="0" algn="l" rtl="0">
              <a:lnSpc>
                <a:spcPct val="90000"/>
              </a:lnSpc>
              <a:spcBef>
                <a:spcPts val="0"/>
              </a:spcBef>
              <a:spcAft>
                <a:spcPts val="0"/>
              </a:spcAft>
              <a:buClr>
                <a:schemeClr val="lt1"/>
              </a:buClr>
              <a:buSzPts val="1400"/>
              <a:buFont typeface="Arial"/>
              <a:buNone/>
            </a:pPr>
            <a:endParaRPr sz="1400" b="0" i="0" u="none" strike="noStrike" cap="none">
              <a:solidFill>
                <a:schemeClr val="lt1"/>
              </a:solidFill>
              <a:latin typeface="Arial"/>
              <a:ea typeface="Arial"/>
              <a:cs typeface="Arial"/>
              <a:sym typeface="Arial"/>
            </a:endParaRPr>
          </a:p>
        </p:txBody>
      </p:sp>
      <p:sp>
        <p:nvSpPr>
          <p:cNvPr id="460" name="Google Shape;460;p80"/>
          <p:cNvSpPr txBox="1"/>
          <p:nvPr/>
        </p:nvSpPr>
        <p:spPr>
          <a:xfrm>
            <a:off x="375733" y="5206361"/>
            <a:ext cx="4728370" cy="771071"/>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r>
              <a:rPr lang="en-US" sz="2400" b="1" i="0" u="none" strike="noStrike" cap="none">
                <a:solidFill>
                  <a:schemeClr val="lt1"/>
                </a:solidFill>
                <a:latin typeface="Calibri"/>
                <a:ea typeface="Calibri"/>
                <a:cs typeface="Calibri"/>
                <a:sym typeface="Calibri"/>
              </a:rPr>
              <a:t>NOAA </a:t>
            </a:r>
            <a:endParaRPr/>
          </a:p>
          <a:p>
            <a:pPr marL="0" marR="0" lvl="0" indent="0" algn="l" rtl="0">
              <a:lnSpc>
                <a:spcPct val="100000"/>
              </a:lnSpc>
              <a:spcBef>
                <a:spcPts val="0"/>
              </a:spcBef>
              <a:spcAft>
                <a:spcPts val="0"/>
              </a:spcAft>
              <a:buNone/>
            </a:pPr>
            <a:r>
              <a:rPr lang="en-US" sz="2400" b="1" i="0" u="none" strike="noStrike" cap="none">
                <a:solidFill>
                  <a:schemeClr val="lt1"/>
                </a:solidFill>
                <a:latin typeface="Calibri"/>
                <a:ea typeface="Calibri"/>
                <a:cs typeface="Calibri"/>
                <a:sym typeface="Calibri"/>
              </a:rPr>
              <a:t>National Environmental Satellite, Data, and Information Service</a:t>
            </a:r>
            <a:endParaRPr/>
          </a:p>
        </p:txBody>
      </p:sp>
      <p:pic>
        <p:nvPicPr>
          <p:cNvPr id="461" name="Google Shape;461;p80"/>
          <p:cNvPicPr preferRelativeResize="0"/>
          <p:nvPr/>
        </p:nvPicPr>
        <p:blipFill rotWithShape="1">
          <a:blip r:embed="rId5">
            <a:alphaModFix/>
          </a:blip>
          <a:srcRect/>
          <a:stretch/>
        </p:blipFill>
        <p:spPr>
          <a:xfrm>
            <a:off x="1781936" y="-41623"/>
            <a:ext cx="2554425" cy="2322609"/>
          </a:xfrm>
          <a:prstGeom prst="rect">
            <a:avLst/>
          </a:prstGeom>
          <a:noFill/>
          <a:ln>
            <a:noFill/>
          </a:ln>
        </p:spPr>
      </p:pic>
      <p:sp>
        <p:nvSpPr>
          <p:cNvPr id="462" name="Google Shape;462;p80"/>
          <p:cNvSpPr/>
          <p:nvPr/>
        </p:nvSpPr>
        <p:spPr>
          <a:xfrm flipH="1">
            <a:off x="3308226" y="-19559"/>
            <a:ext cx="3316246" cy="1655757"/>
          </a:xfrm>
          <a:prstGeom prst="parallelogram">
            <a:avLst>
              <a:gd name="adj" fmla="val 45017"/>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63" name="Google Shape;463;p80"/>
          <p:cNvSpPr/>
          <p:nvPr/>
        </p:nvSpPr>
        <p:spPr>
          <a:xfrm flipH="1">
            <a:off x="1781241" y="-38609"/>
            <a:ext cx="1719409" cy="2319595"/>
          </a:xfrm>
          <a:prstGeom prst="parallelogram">
            <a:avLst>
              <a:gd name="adj" fmla="val 54373"/>
            </a:avLst>
          </a:prstGeom>
          <a:solidFill>
            <a:srgbClr val="1F586F">
              <a:alpha val="43921"/>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64" name="Google Shape;464;p80"/>
          <p:cNvSpPr/>
          <p:nvPr/>
        </p:nvSpPr>
        <p:spPr>
          <a:xfrm flipH="1">
            <a:off x="4391343" y="4528744"/>
            <a:ext cx="1813591" cy="2319595"/>
          </a:xfrm>
          <a:prstGeom prst="parallelogram">
            <a:avLst>
              <a:gd name="adj" fmla="val 56848"/>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65" name="Google Shape;465;p80"/>
          <p:cNvSpPr/>
          <p:nvPr/>
        </p:nvSpPr>
        <p:spPr>
          <a:xfrm>
            <a:off x="3077437" y="1477781"/>
            <a:ext cx="9114600" cy="3578100"/>
          </a:xfrm>
          <a:prstGeom prst="rect">
            <a:avLst/>
          </a:prstGeom>
          <a:solidFill>
            <a:srgbClr val="D8E2F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66" name="Google Shape;466;p80"/>
          <p:cNvSpPr txBox="1"/>
          <p:nvPr/>
        </p:nvSpPr>
        <p:spPr>
          <a:xfrm>
            <a:off x="5408900" y="4991376"/>
            <a:ext cx="6481500" cy="1886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rgbClr val="2F5496"/>
                </a:solidFill>
                <a:latin typeface="Calibri"/>
                <a:ea typeface="Calibri"/>
                <a:cs typeface="Calibri"/>
                <a:sym typeface="Calibri"/>
              </a:rPr>
              <a:t>Andy Heidinger, </a:t>
            </a:r>
            <a:r>
              <a:rPr lang="en-US" sz="2400" b="1">
                <a:solidFill>
                  <a:srgbClr val="2F5496"/>
                </a:solidFill>
                <a:latin typeface="Calibri"/>
                <a:ea typeface="Calibri"/>
                <a:cs typeface="Calibri"/>
                <a:sym typeface="Calibri"/>
              </a:rPr>
              <a:t>NESDIS GEO Senior</a:t>
            </a:r>
            <a:r>
              <a:rPr lang="en-US" sz="2400" b="1" i="0" u="none" strike="noStrike" cap="none">
                <a:solidFill>
                  <a:srgbClr val="2F5496"/>
                </a:solidFill>
                <a:latin typeface="Calibri"/>
                <a:ea typeface="Calibri"/>
                <a:cs typeface="Calibri"/>
                <a:sym typeface="Calibri"/>
              </a:rPr>
              <a:t> Scientist</a:t>
            </a:r>
            <a:endParaRPr/>
          </a:p>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rgbClr val="2F5496"/>
                </a:solidFill>
                <a:latin typeface="Calibri"/>
                <a:ea typeface="Calibri"/>
                <a:cs typeface="Calibri"/>
                <a:sym typeface="Calibri"/>
              </a:rPr>
              <a:t>Pam Sullivan, GeoXO Program Director</a:t>
            </a:r>
            <a:endParaRPr sz="2400" b="1" i="0" u="none" strike="noStrike" cap="none">
              <a:solidFill>
                <a:srgbClr val="2F5496"/>
              </a:solidFill>
              <a:latin typeface="Calibri"/>
              <a:ea typeface="Calibri"/>
              <a:cs typeface="Calibri"/>
              <a:sym typeface="Calibri"/>
            </a:endParaRPr>
          </a:p>
          <a:p>
            <a:pPr marL="0" lvl="0" indent="0" algn="l" rtl="0">
              <a:spcBef>
                <a:spcPts val="0"/>
              </a:spcBef>
              <a:spcAft>
                <a:spcPts val="0"/>
              </a:spcAft>
              <a:buClr>
                <a:schemeClr val="dk1"/>
              </a:buClr>
              <a:buSzPts val="2400"/>
              <a:buFont typeface="Arial"/>
              <a:buNone/>
            </a:pPr>
            <a:r>
              <a:rPr lang="en-US" sz="2400" b="1">
                <a:solidFill>
                  <a:srgbClr val="2F5496"/>
                </a:solidFill>
                <a:latin typeface="Calibri"/>
                <a:ea typeface="Calibri"/>
                <a:cs typeface="Calibri"/>
                <a:sym typeface="Calibri"/>
              </a:rPr>
              <a:t>Dan Lindsey, GOES-R Program Scientist</a:t>
            </a:r>
            <a:endParaRPr>
              <a:solidFill>
                <a:schemeClr val="dk1"/>
              </a:solidFill>
            </a:endParaRPr>
          </a:p>
          <a:p>
            <a:pPr marL="0" lvl="0" indent="0" algn="l" rtl="0">
              <a:spcBef>
                <a:spcPts val="0"/>
              </a:spcBef>
              <a:spcAft>
                <a:spcPts val="0"/>
              </a:spcAft>
              <a:buClr>
                <a:schemeClr val="dk1"/>
              </a:buClr>
              <a:buSzPts val="2400"/>
              <a:buFont typeface="Arial"/>
              <a:buNone/>
            </a:pPr>
            <a:r>
              <a:rPr lang="en-US" sz="2400" b="1">
                <a:solidFill>
                  <a:srgbClr val="2F5496"/>
                </a:solidFill>
                <a:latin typeface="Calibri"/>
                <a:ea typeface="Calibri"/>
                <a:cs typeface="Calibri"/>
                <a:sym typeface="Calibri"/>
              </a:rPr>
              <a:t>Joel McCorkel, GeoXO Project Flight Scientist</a:t>
            </a:r>
            <a:endParaRPr sz="2400" b="1">
              <a:solidFill>
                <a:srgbClr val="2F5496"/>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400"/>
              <a:buFont typeface="Arial"/>
              <a:buNone/>
            </a:pPr>
            <a:r>
              <a:rPr lang="en-US" sz="2400" b="1">
                <a:solidFill>
                  <a:srgbClr val="2F5496"/>
                </a:solidFill>
                <a:latin typeface="Calibri"/>
                <a:ea typeface="Calibri"/>
                <a:cs typeface="Calibri"/>
                <a:sym typeface="Calibri"/>
              </a:rPr>
              <a:t>Tim Schmit, GXS SWG Lead and Product Scientist</a:t>
            </a:r>
            <a:endParaRPr sz="2400" b="1">
              <a:solidFill>
                <a:srgbClr val="2F5496"/>
              </a:solidFill>
              <a:latin typeface="Calibri"/>
              <a:ea typeface="Calibri"/>
              <a:cs typeface="Calibri"/>
              <a:sym typeface="Calibri"/>
            </a:endParaRPr>
          </a:p>
        </p:txBody>
      </p:sp>
      <p:pic>
        <p:nvPicPr>
          <p:cNvPr id="467" name="Google Shape;467;p80"/>
          <p:cNvPicPr preferRelativeResize="0"/>
          <p:nvPr/>
        </p:nvPicPr>
        <p:blipFill rotWithShape="1">
          <a:blip r:embed="rId6">
            <a:alphaModFix/>
          </a:blip>
          <a:srcRect/>
          <a:stretch/>
        </p:blipFill>
        <p:spPr>
          <a:xfrm>
            <a:off x="2694571" y="2796841"/>
            <a:ext cx="2064886" cy="2064886"/>
          </a:xfrm>
          <a:prstGeom prst="rect">
            <a:avLst/>
          </a:prstGeom>
          <a:noFill/>
          <a:ln>
            <a:noFill/>
          </a:ln>
        </p:spPr>
      </p:pic>
      <p:sp>
        <p:nvSpPr>
          <p:cNvPr id="468" name="Google Shape;468;p80"/>
          <p:cNvSpPr txBox="1"/>
          <p:nvPr/>
        </p:nvSpPr>
        <p:spPr>
          <a:xfrm>
            <a:off x="5027300" y="1636200"/>
            <a:ext cx="7055100" cy="2439000"/>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None/>
            </a:pPr>
            <a:r>
              <a:rPr lang="en-US" sz="4700" b="1">
                <a:solidFill>
                  <a:srgbClr val="2F5496"/>
                </a:solidFill>
                <a:latin typeface="Calibri"/>
                <a:ea typeface="Calibri"/>
                <a:cs typeface="Calibri"/>
                <a:sym typeface="Calibri"/>
              </a:rPr>
              <a:t>NOAA's Plans for Hyperspectral IR Sounding from a Geostationary Orbit </a:t>
            </a:r>
            <a:endParaRPr sz="4700" b="1" i="0" u="none" strike="noStrike" cap="none">
              <a:solidFill>
                <a:srgbClr val="2F5496"/>
              </a:solidFill>
              <a:latin typeface="Calibri"/>
              <a:ea typeface="Calibri"/>
              <a:cs typeface="Calibri"/>
              <a:sym typeface="Calibri"/>
            </a:endParaRPr>
          </a:p>
        </p:txBody>
      </p:sp>
      <p:sp>
        <p:nvSpPr>
          <p:cNvPr id="469" name="Google Shape;469;p80"/>
          <p:cNvSpPr txBox="1"/>
          <p:nvPr/>
        </p:nvSpPr>
        <p:spPr>
          <a:xfrm>
            <a:off x="5104092" y="4172102"/>
            <a:ext cx="7055100" cy="584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2000" b="1">
                <a:solidFill>
                  <a:srgbClr val="1A467B"/>
                </a:solidFill>
                <a:latin typeface="Calibri"/>
                <a:ea typeface="Calibri"/>
                <a:cs typeface="Calibri"/>
                <a:sym typeface="Calibri"/>
              </a:rPr>
              <a:t>ITWG Sounder WG</a:t>
            </a:r>
            <a:endParaRPr/>
          </a:p>
          <a:p>
            <a:pPr marL="0" marR="0" lvl="0" indent="0" algn="l" rtl="0">
              <a:lnSpc>
                <a:spcPct val="100000"/>
              </a:lnSpc>
              <a:spcBef>
                <a:spcPts val="0"/>
              </a:spcBef>
              <a:spcAft>
                <a:spcPts val="0"/>
              </a:spcAft>
              <a:buNone/>
            </a:pPr>
            <a:r>
              <a:rPr lang="en-US" sz="2000" b="1" i="0" u="none" strike="noStrike" cap="none">
                <a:solidFill>
                  <a:srgbClr val="1A467B"/>
                </a:solidFill>
                <a:latin typeface="Calibri"/>
                <a:ea typeface="Calibri"/>
                <a:cs typeface="Calibri"/>
                <a:sym typeface="Calibri"/>
              </a:rPr>
              <a:t>March </a:t>
            </a:r>
            <a:r>
              <a:rPr lang="en-US" sz="2000" b="1">
                <a:solidFill>
                  <a:srgbClr val="1A467B"/>
                </a:solidFill>
                <a:latin typeface="Calibri"/>
                <a:ea typeface="Calibri"/>
                <a:cs typeface="Calibri"/>
                <a:sym typeface="Calibri"/>
              </a:rPr>
              <a:t>24</a:t>
            </a:r>
            <a:r>
              <a:rPr lang="en-US" sz="2000" b="1" i="0" u="none" strike="noStrike" cap="none">
                <a:solidFill>
                  <a:srgbClr val="1A467B"/>
                </a:solidFill>
                <a:latin typeface="Calibri"/>
                <a:ea typeface="Calibri"/>
                <a:cs typeface="Calibri"/>
                <a:sym typeface="Calibri"/>
              </a:rPr>
              <a:t>, 2022</a:t>
            </a:r>
            <a:endParaRPr sz="1050" b="1" i="0" u="none" strike="noStrike" cap="none">
              <a:solidFill>
                <a:srgbClr val="1A467B"/>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628"/>
        <p:cNvGrpSpPr/>
        <p:nvPr/>
      </p:nvGrpSpPr>
      <p:grpSpPr>
        <a:xfrm>
          <a:off x="0" y="0"/>
          <a:ext cx="0" cy="0"/>
          <a:chOff x="0" y="0"/>
          <a:chExt cx="0" cy="0"/>
        </a:xfrm>
      </p:grpSpPr>
      <p:pic>
        <p:nvPicPr>
          <p:cNvPr id="629" name="Google Shape;629;p89"/>
          <p:cNvPicPr preferRelativeResize="0"/>
          <p:nvPr/>
        </p:nvPicPr>
        <p:blipFill>
          <a:blip r:embed="rId3">
            <a:alphaModFix/>
          </a:blip>
          <a:stretch>
            <a:fillRect/>
          </a:stretch>
        </p:blipFill>
        <p:spPr>
          <a:xfrm>
            <a:off x="0" y="-11897"/>
            <a:ext cx="12192000" cy="6869898"/>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634"/>
        <p:cNvGrpSpPr/>
        <p:nvPr/>
      </p:nvGrpSpPr>
      <p:grpSpPr>
        <a:xfrm>
          <a:off x="0" y="0"/>
          <a:ext cx="0" cy="0"/>
          <a:chOff x="0" y="0"/>
          <a:chExt cx="0" cy="0"/>
        </a:xfrm>
      </p:grpSpPr>
      <p:pic>
        <p:nvPicPr>
          <p:cNvPr id="635" name="Google Shape;635;p90"/>
          <p:cNvPicPr preferRelativeResize="0"/>
          <p:nvPr/>
        </p:nvPicPr>
        <p:blipFill>
          <a:blip r:embed="rId3">
            <a:alphaModFix/>
          </a:blip>
          <a:stretch>
            <a:fillRect/>
          </a:stretch>
        </p:blipFill>
        <p:spPr>
          <a:xfrm>
            <a:off x="0" y="66600"/>
            <a:ext cx="12063124" cy="6791401"/>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639"/>
        <p:cNvGrpSpPr/>
        <p:nvPr/>
      </p:nvGrpSpPr>
      <p:grpSpPr>
        <a:xfrm>
          <a:off x="0" y="0"/>
          <a:ext cx="0" cy="0"/>
          <a:chOff x="0" y="0"/>
          <a:chExt cx="0" cy="0"/>
        </a:xfrm>
      </p:grpSpPr>
      <p:sp>
        <p:nvSpPr>
          <p:cNvPr id="640" name="Google Shape;640;p91"/>
          <p:cNvSpPr txBox="1"/>
          <p:nvPr/>
        </p:nvSpPr>
        <p:spPr>
          <a:xfrm>
            <a:off x="2047643" y="15150"/>
            <a:ext cx="8109336"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rgbClr val="0070C0"/>
                </a:solidFill>
                <a:latin typeface="Arial"/>
                <a:ea typeface="Arial"/>
                <a:cs typeface="Arial"/>
                <a:sym typeface="Arial"/>
              </a:rPr>
              <a:t>Hybrid OSSE: Precipitation Impact Verification</a:t>
            </a:r>
            <a:endParaRPr sz="2800" b="1">
              <a:solidFill>
                <a:srgbClr val="0070C0"/>
              </a:solidFill>
              <a:latin typeface="Arial"/>
              <a:ea typeface="Arial"/>
              <a:cs typeface="Arial"/>
              <a:sym typeface="Arial"/>
            </a:endParaRPr>
          </a:p>
        </p:txBody>
      </p:sp>
      <p:pic>
        <p:nvPicPr>
          <p:cNvPr id="641" name="Google Shape;641;p91"/>
          <p:cNvPicPr preferRelativeResize="0"/>
          <p:nvPr/>
        </p:nvPicPr>
        <p:blipFill rotWithShape="1">
          <a:blip r:embed="rId3">
            <a:alphaModFix/>
          </a:blip>
          <a:srcRect t="21080" b="27027"/>
          <a:stretch/>
        </p:blipFill>
        <p:spPr>
          <a:xfrm>
            <a:off x="2654643" y="641802"/>
            <a:ext cx="5853331" cy="3037404"/>
          </a:xfrm>
          <a:prstGeom prst="rect">
            <a:avLst/>
          </a:prstGeom>
          <a:noFill/>
          <a:ln>
            <a:noFill/>
          </a:ln>
        </p:spPr>
      </p:pic>
      <p:pic>
        <p:nvPicPr>
          <p:cNvPr id="642" name="Google Shape;642;p91"/>
          <p:cNvPicPr preferRelativeResize="0"/>
          <p:nvPr/>
        </p:nvPicPr>
        <p:blipFill rotWithShape="1">
          <a:blip r:embed="rId4">
            <a:alphaModFix/>
          </a:blip>
          <a:srcRect t="21441" b="27207"/>
          <a:stretch/>
        </p:blipFill>
        <p:spPr>
          <a:xfrm>
            <a:off x="6188677" y="3852840"/>
            <a:ext cx="5852160" cy="3005160"/>
          </a:xfrm>
          <a:prstGeom prst="rect">
            <a:avLst/>
          </a:prstGeom>
          <a:noFill/>
          <a:ln>
            <a:noFill/>
          </a:ln>
        </p:spPr>
      </p:pic>
      <p:pic>
        <p:nvPicPr>
          <p:cNvPr id="643" name="Google Shape;643;p91"/>
          <p:cNvPicPr preferRelativeResize="0"/>
          <p:nvPr/>
        </p:nvPicPr>
        <p:blipFill rotWithShape="1">
          <a:blip r:embed="rId5">
            <a:alphaModFix/>
          </a:blip>
          <a:srcRect t="21215" b="27432"/>
          <a:stretch/>
        </p:blipFill>
        <p:spPr>
          <a:xfrm>
            <a:off x="234778" y="3852838"/>
            <a:ext cx="5852160" cy="3005162"/>
          </a:xfrm>
          <a:prstGeom prst="rect">
            <a:avLst/>
          </a:prstGeom>
          <a:noFill/>
          <a:ln>
            <a:noFill/>
          </a:ln>
        </p:spPr>
      </p:pic>
      <p:sp>
        <p:nvSpPr>
          <p:cNvPr id="644" name="Google Shape;644;p91"/>
          <p:cNvSpPr txBox="1"/>
          <p:nvPr/>
        </p:nvSpPr>
        <p:spPr>
          <a:xfrm>
            <a:off x="4848818" y="641802"/>
            <a:ext cx="1698707"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rgbClr val="000000"/>
                </a:solidFill>
                <a:latin typeface="Arial"/>
                <a:ea typeface="Arial"/>
                <a:cs typeface="Arial"/>
                <a:sym typeface="Arial"/>
              </a:rPr>
              <a:t>Observation</a:t>
            </a:r>
            <a:endParaRPr/>
          </a:p>
        </p:txBody>
      </p:sp>
      <p:sp>
        <p:nvSpPr>
          <p:cNvPr id="645" name="Google Shape;645;p91"/>
          <p:cNvSpPr txBox="1"/>
          <p:nvPr/>
        </p:nvSpPr>
        <p:spPr>
          <a:xfrm>
            <a:off x="2311504" y="3833094"/>
            <a:ext cx="1698707"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rgbClr val="000000"/>
                </a:solidFill>
                <a:latin typeface="Arial"/>
                <a:ea typeface="Arial"/>
                <a:cs typeface="Arial"/>
                <a:sym typeface="Arial"/>
              </a:rPr>
              <a:t>CNTRL</a:t>
            </a:r>
            <a:endParaRPr/>
          </a:p>
        </p:txBody>
      </p:sp>
      <p:sp>
        <p:nvSpPr>
          <p:cNvPr id="646" name="Google Shape;646;p91"/>
          <p:cNvSpPr txBox="1"/>
          <p:nvPr/>
        </p:nvSpPr>
        <p:spPr>
          <a:xfrm>
            <a:off x="8507974" y="3817250"/>
            <a:ext cx="1698707"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rgbClr val="000000"/>
                </a:solidFill>
                <a:latin typeface="Arial"/>
                <a:ea typeface="Arial"/>
                <a:cs typeface="Arial"/>
                <a:sym typeface="Arial"/>
              </a:rPr>
              <a:t>EXP</a:t>
            </a:r>
            <a:endParaRPr/>
          </a:p>
        </p:txBody>
      </p:sp>
      <p:sp>
        <p:nvSpPr>
          <p:cNvPr id="647" name="Google Shape;647;p91"/>
          <p:cNvSpPr txBox="1"/>
          <p:nvPr/>
        </p:nvSpPr>
        <p:spPr>
          <a:xfrm>
            <a:off x="8409120" y="841857"/>
            <a:ext cx="3169161"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000000"/>
                </a:solidFill>
                <a:latin typeface="Arial"/>
                <a:ea typeface="Arial"/>
                <a:cs typeface="Arial"/>
                <a:sym typeface="Arial"/>
              </a:rPr>
              <a:t>2019-5-27 06z – 12z</a:t>
            </a:r>
            <a:endParaRPr/>
          </a:p>
        </p:txBody>
      </p:sp>
      <p:sp>
        <p:nvSpPr>
          <p:cNvPr id="648" name="Google Shape;648;p91"/>
          <p:cNvSpPr/>
          <p:nvPr/>
        </p:nvSpPr>
        <p:spPr>
          <a:xfrm>
            <a:off x="2440377" y="6047232"/>
            <a:ext cx="656391" cy="658368"/>
          </a:xfrm>
          <a:prstGeom prst="ellipse">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Arial"/>
              <a:ea typeface="Arial"/>
              <a:cs typeface="Arial"/>
              <a:sym typeface="Arial"/>
            </a:endParaRPr>
          </a:p>
        </p:txBody>
      </p:sp>
      <p:sp>
        <p:nvSpPr>
          <p:cNvPr id="649" name="Google Shape;649;p91"/>
          <p:cNvSpPr/>
          <p:nvPr/>
        </p:nvSpPr>
        <p:spPr>
          <a:xfrm>
            <a:off x="8396169" y="6053328"/>
            <a:ext cx="656391" cy="658368"/>
          </a:xfrm>
          <a:prstGeom prst="ellipse">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Arial"/>
              <a:ea typeface="Arial"/>
              <a:cs typeface="Arial"/>
              <a:sym typeface="Arial"/>
            </a:endParaRPr>
          </a:p>
        </p:txBody>
      </p:sp>
      <p:sp>
        <p:nvSpPr>
          <p:cNvPr id="650" name="Google Shape;650;p91"/>
          <p:cNvSpPr txBox="1"/>
          <p:nvPr/>
        </p:nvSpPr>
        <p:spPr>
          <a:xfrm>
            <a:off x="8507975" y="1313160"/>
            <a:ext cx="3379226" cy="2246769"/>
          </a:xfrm>
          <a:prstGeom prst="rect">
            <a:avLst/>
          </a:prstGeom>
          <a:solidFill>
            <a:srgbClr val="FFFF00"/>
          </a:solidFill>
          <a:ln>
            <a:noFill/>
          </a:ln>
        </p:spPr>
        <p:txBody>
          <a:bodyPr spcFirstLastPara="1" wrap="square" lIns="91425" tIns="45700" rIns="91425" bIns="45700" anchor="t" anchorCtr="0">
            <a:spAutoFit/>
          </a:bodyPr>
          <a:lstStyle/>
          <a:p>
            <a:pPr marL="342900" marR="0" lvl="0" indent="-342900" algn="l" rtl="0">
              <a:spcBef>
                <a:spcPts val="0"/>
              </a:spcBef>
              <a:spcAft>
                <a:spcPts val="0"/>
              </a:spcAft>
              <a:buClr>
                <a:schemeClr val="dk1"/>
              </a:buClr>
              <a:buSzPts val="2000"/>
              <a:buFont typeface="Arial"/>
              <a:buChar char="•"/>
            </a:pPr>
            <a:r>
              <a:rPr lang="en-US" sz="2000">
                <a:solidFill>
                  <a:schemeClr val="dk1"/>
                </a:solidFill>
                <a:latin typeface="Arial"/>
                <a:ea typeface="Arial"/>
                <a:cs typeface="Arial"/>
                <a:sym typeface="Arial"/>
              </a:rPr>
              <a:t>The high spectral IR was able to remove a spurious storm over Eastern Texas!</a:t>
            </a:r>
            <a:endParaRPr/>
          </a:p>
          <a:p>
            <a:pPr marL="342900" marR="0" lvl="0" indent="-342900" algn="l" rtl="0">
              <a:spcBef>
                <a:spcPts val="0"/>
              </a:spcBef>
              <a:spcAft>
                <a:spcPts val="0"/>
              </a:spcAft>
              <a:buClr>
                <a:schemeClr val="dk1"/>
              </a:buClr>
              <a:buSzPts val="2000"/>
              <a:buFont typeface="Arial"/>
              <a:buChar char="•"/>
            </a:pPr>
            <a:r>
              <a:rPr lang="en-US" sz="2000">
                <a:solidFill>
                  <a:schemeClr val="dk1"/>
                </a:solidFill>
                <a:latin typeface="Arial"/>
                <a:ea typeface="Arial"/>
                <a:cs typeface="Arial"/>
                <a:sym typeface="Arial"/>
              </a:rPr>
              <a:t>A false heavy precipitation that might lead to a false warning!</a:t>
            </a:r>
            <a:endParaRPr/>
          </a:p>
        </p:txBody>
      </p:sp>
      <p:sp>
        <p:nvSpPr>
          <p:cNvPr id="651" name="Google Shape;651;p91"/>
          <p:cNvSpPr txBox="1"/>
          <p:nvPr/>
        </p:nvSpPr>
        <p:spPr>
          <a:xfrm>
            <a:off x="3517075" y="3843552"/>
            <a:ext cx="1274708"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chemeClr val="dk1"/>
                </a:solidFill>
                <a:latin typeface="Arial"/>
                <a:ea typeface="Arial"/>
                <a:cs typeface="Arial"/>
                <a:sym typeface="Arial"/>
              </a:rPr>
              <a:t>No “GXS”</a:t>
            </a:r>
            <a:endParaRPr sz="1800" b="1">
              <a:solidFill>
                <a:schemeClr val="dk1"/>
              </a:solidFill>
              <a:latin typeface="Arial"/>
              <a:ea typeface="Arial"/>
              <a:cs typeface="Arial"/>
              <a:sym typeface="Arial"/>
            </a:endParaRPr>
          </a:p>
        </p:txBody>
      </p:sp>
      <p:sp>
        <p:nvSpPr>
          <p:cNvPr id="652" name="Google Shape;652;p91"/>
          <p:cNvSpPr txBox="1"/>
          <p:nvPr/>
        </p:nvSpPr>
        <p:spPr>
          <a:xfrm>
            <a:off x="9287955" y="3843552"/>
            <a:ext cx="1465016"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chemeClr val="dk1"/>
                </a:solidFill>
                <a:latin typeface="Arial"/>
                <a:ea typeface="Arial"/>
                <a:cs typeface="Arial"/>
                <a:sym typeface="Arial"/>
              </a:rPr>
              <a:t>With “GXS”</a:t>
            </a:r>
            <a:endParaRPr sz="1800" b="1">
              <a:solidFill>
                <a:schemeClr val="dk1"/>
              </a:solidFill>
              <a:latin typeface="Arial"/>
              <a:ea typeface="Arial"/>
              <a:cs typeface="Arial"/>
              <a:sym typeface="Arial"/>
            </a:endParaRPr>
          </a:p>
        </p:txBody>
      </p:sp>
      <p:pic>
        <p:nvPicPr>
          <p:cNvPr id="653" name="Google Shape;653;p91"/>
          <p:cNvPicPr preferRelativeResize="0"/>
          <p:nvPr/>
        </p:nvPicPr>
        <p:blipFill rotWithShape="1">
          <a:blip r:embed="rId6">
            <a:alphaModFix/>
          </a:blip>
          <a:srcRect l="28031" b="21166"/>
          <a:stretch/>
        </p:blipFill>
        <p:spPr>
          <a:xfrm>
            <a:off x="162625" y="690775"/>
            <a:ext cx="2104325" cy="153667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657"/>
        <p:cNvGrpSpPr/>
        <p:nvPr/>
      </p:nvGrpSpPr>
      <p:grpSpPr>
        <a:xfrm>
          <a:off x="0" y="0"/>
          <a:ext cx="0" cy="0"/>
          <a:chOff x="0" y="0"/>
          <a:chExt cx="0" cy="0"/>
        </a:xfrm>
      </p:grpSpPr>
      <p:sp>
        <p:nvSpPr>
          <p:cNvPr id="658" name="Google Shape;658;p92"/>
          <p:cNvSpPr txBox="1">
            <a:spLocks noGrp="1"/>
          </p:cNvSpPr>
          <p:nvPr>
            <p:ph type="title"/>
          </p:nvPr>
        </p:nvSpPr>
        <p:spPr>
          <a:xfrm>
            <a:off x="684126" y="428300"/>
            <a:ext cx="11090700" cy="7623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1800"/>
              <a:buNone/>
            </a:pPr>
            <a:r>
              <a:rPr lang="en-US" sz="4000" b="1" dirty="0">
                <a:solidFill>
                  <a:schemeClr val="lt1"/>
                </a:solidFill>
              </a:rPr>
              <a:t>GeoXO </a:t>
            </a:r>
            <a:r>
              <a:rPr lang="en-US" sz="4000" b="1" dirty="0"/>
              <a:t>GXS Sounder Working Group </a:t>
            </a:r>
            <a:endParaRPr dirty="0"/>
          </a:p>
        </p:txBody>
      </p:sp>
      <p:sp>
        <p:nvSpPr>
          <p:cNvPr id="659" name="Google Shape;659;p92"/>
          <p:cNvSpPr txBox="1"/>
          <p:nvPr/>
        </p:nvSpPr>
        <p:spPr>
          <a:xfrm>
            <a:off x="787325" y="1224181"/>
            <a:ext cx="10617300" cy="4894800"/>
          </a:xfrm>
          <a:prstGeom prst="rect">
            <a:avLst/>
          </a:prstGeom>
          <a:noFill/>
          <a:ln>
            <a:noFill/>
          </a:ln>
        </p:spPr>
        <p:txBody>
          <a:bodyPr spcFirstLastPara="1" wrap="square" lIns="91425" tIns="45700" rIns="91425" bIns="45700" anchor="t" anchorCtr="0">
            <a:spAutoFit/>
          </a:bodyPr>
          <a:lstStyle/>
          <a:p>
            <a:pPr marL="342900" marR="0" lvl="0" indent="-342900" algn="l" rtl="0">
              <a:lnSpc>
                <a:spcPct val="100000"/>
              </a:lnSpc>
              <a:spcBef>
                <a:spcPts val="0"/>
              </a:spcBef>
              <a:spcAft>
                <a:spcPts val="0"/>
              </a:spcAft>
              <a:buClr>
                <a:schemeClr val="lt1"/>
              </a:buClr>
              <a:buSzPts val="2400"/>
              <a:buFont typeface="Arial"/>
              <a:buAutoNum type="arabicPeriod"/>
            </a:pPr>
            <a:r>
              <a:rPr lang="en-US" sz="2400" dirty="0">
                <a:solidFill>
                  <a:schemeClr val="lt1"/>
                </a:solidFill>
                <a:latin typeface="Candara"/>
                <a:ea typeface="Candara"/>
                <a:cs typeface="Candara"/>
                <a:sym typeface="Candara"/>
              </a:rPr>
              <a:t>GeoXO is supporting many more sensors and serves many more communities than GOES-R and has therefore established Science Working Groups to manage this.</a:t>
            </a:r>
            <a:endParaRPr sz="2400" dirty="0">
              <a:solidFill>
                <a:schemeClr val="lt1"/>
              </a:solidFill>
              <a:latin typeface="Candara"/>
              <a:ea typeface="Candara"/>
              <a:cs typeface="Candara"/>
              <a:sym typeface="Candara"/>
            </a:endParaRPr>
          </a:p>
          <a:p>
            <a:pPr marL="342900" marR="0" lvl="0" indent="-342900" algn="l" rtl="0">
              <a:lnSpc>
                <a:spcPct val="100000"/>
              </a:lnSpc>
              <a:spcBef>
                <a:spcPts val="0"/>
              </a:spcBef>
              <a:spcAft>
                <a:spcPts val="0"/>
              </a:spcAft>
              <a:buClr>
                <a:schemeClr val="lt1"/>
              </a:buClr>
              <a:buSzPts val="2400"/>
              <a:buFont typeface="Candara"/>
              <a:buAutoNum type="arabicPeriod"/>
            </a:pPr>
            <a:r>
              <a:rPr lang="en-US" sz="2400" dirty="0">
                <a:solidFill>
                  <a:schemeClr val="lt1"/>
                </a:solidFill>
                <a:latin typeface="Candara"/>
                <a:ea typeface="Candara"/>
                <a:cs typeface="Candara"/>
                <a:sym typeface="Candara"/>
              </a:rPr>
              <a:t>SWG have 3 principal scientist members:</a:t>
            </a:r>
            <a:endParaRPr sz="2400" dirty="0">
              <a:solidFill>
                <a:schemeClr val="lt1"/>
              </a:solidFill>
              <a:latin typeface="Candara"/>
              <a:ea typeface="Candara"/>
              <a:cs typeface="Candara"/>
              <a:sym typeface="Candara"/>
            </a:endParaRPr>
          </a:p>
          <a:p>
            <a:pPr marL="914400" marR="0" lvl="1" indent="-381000" algn="l" rtl="0">
              <a:lnSpc>
                <a:spcPct val="100000"/>
              </a:lnSpc>
              <a:spcBef>
                <a:spcPts val="0"/>
              </a:spcBef>
              <a:spcAft>
                <a:spcPts val="0"/>
              </a:spcAft>
              <a:buClr>
                <a:schemeClr val="lt1"/>
              </a:buClr>
              <a:buSzPts val="2400"/>
              <a:buFont typeface="Candara"/>
              <a:buChar char="•"/>
            </a:pPr>
            <a:r>
              <a:rPr lang="en-US" sz="2400" dirty="0">
                <a:solidFill>
                  <a:schemeClr val="lt1"/>
                </a:solidFill>
                <a:latin typeface="Candara"/>
                <a:ea typeface="Candara"/>
                <a:cs typeface="Candara"/>
                <a:sym typeface="Candara"/>
              </a:rPr>
              <a:t>Instrument:   David Johnson (NASA </a:t>
            </a:r>
            <a:r>
              <a:rPr lang="en-US" sz="2400" dirty="0" err="1">
                <a:solidFill>
                  <a:schemeClr val="lt1"/>
                </a:solidFill>
                <a:latin typeface="Candara"/>
                <a:ea typeface="Candara"/>
                <a:cs typeface="Candara"/>
                <a:sym typeface="Candara"/>
              </a:rPr>
              <a:t>LaRC</a:t>
            </a:r>
            <a:r>
              <a:rPr lang="en-US" sz="2400" dirty="0">
                <a:solidFill>
                  <a:schemeClr val="lt1"/>
                </a:solidFill>
                <a:latin typeface="Candara"/>
                <a:ea typeface="Candara"/>
                <a:cs typeface="Candara"/>
                <a:sym typeface="Candara"/>
              </a:rPr>
              <a:t>)</a:t>
            </a:r>
            <a:endParaRPr sz="2400" dirty="0">
              <a:solidFill>
                <a:schemeClr val="lt1"/>
              </a:solidFill>
              <a:latin typeface="Candara"/>
              <a:ea typeface="Candara"/>
              <a:cs typeface="Candara"/>
              <a:sym typeface="Candara"/>
            </a:endParaRPr>
          </a:p>
          <a:p>
            <a:pPr marL="914400" marR="0" lvl="1" indent="-381000" algn="l" rtl="0">
              <a:lnSpc>
                <a:spcPct val="100000"/>
              </a:lnSpc>
              <a:spcBef>
                <a:spcPts val="0"/>
              </a:spcBef>
              <a:spcAft>
                <a:spcPts val="0"/>
              </a:spcAft>
              <a:buClr>
                <a:schemeClr val="lt1"/>
              </a:buClr>
              <a:buSzPts val="2400"/>
              <a:buFont typeface="Candara"/>
              <a:buChar char="•"/>
            </a:pPr>
            <a:r>
              <a:rPr lang="en-US" sz="2400" dirty="0">
                <a:solidFill>
                  <a:schemeClr val="lt1"/>
                </a:solidFill>
                <a:latin typeface="Candara"/>
                <a:ea typeface="Candara"/>
                <a:cs typeface="Candara"/>
                <a:sym typeface="Candara"/>
              </a:rPr>
              <a:t>Product:  Tim </a:t>
            </a:r>
            <a:r>
              <a:rPr lang="en-US" sz="2400" dirty="0" err="1">
                <a:solidFill>
                  <a:schemeClr val="lt1"/>
                </a:solidFill>
                <a:latin typeface="Candara"/>
                <a:ea typeface="Candara"/>
                <a:cs typeface="Candara"/>
                <a:sym typeface="Candara"/>
              </a:rPr>
              <a:t>Schmit</a:t>
            </a:r>
            <a:r>
              <a:rPr lang="en-US" sz="2400" dirty="0">
                <a:solidFill>
                  <a:schemeClr val="lt1"/>
                </a:solidFill>
                <a:latin typeface="Candara"/>
                <a:ea typeface="Candara"/>
                <a:cs typeface="Candara"/>
                <a:sym typeface="Candara"/>
              </a:rPr>
              <a:t> (NESDIS/STAR)</a:t>
            </a:r>
            <a:endParaRPr sz="2400" dirty="0">
              <a:solidFill>
                <a:schemeClr val="lt1"/>
              </a:solidFill>
              <a:latin typeface="Candara"/>
              <a:ea typeface="Candara"/>
              <a:cs typeface="Candara"/>
              <a:sym typeface="Candara"/>
            </a:endParaRPr>
          </a:p>
          <a:p>
            <a:pPr marL="914400" marR="0" lvl="1" indent="-381000" algn="l" rtl="0">
              <a:lnSpc>
                <a:spcPct val="100000"/>
              </a:lnSpc>
              <a:spcBef>
                <a:spcPts val="0"/>
              </a:spcBef>
              <a:spcAft>
                <a:spcPts val="0"/>
              </a:spcAft>
              <a:buClr>
                <a:schemeClr val="lt1"/>
              </a:buClr>
              <a:buSzPts val="2400"/>
              <a:buFont typeface="Candara"/>
              <a:buChar char="•"/>
            </a:pPr>
            <a:r>
              <a:rPr lang="en-US" sz="2400" dirty="0">
                <a:solidFill>
                  <a:schemeClr val="lt1"/>
                </a:solidFill>
                <a:latin typeface="Candara"/>
                <a:ea typeface="Candara"/>
                <a:cs typeface="Candara"/>
                <a:sym typeface="Candara"/>
              </a:rPr>
              <a:t>User:  Jim </a:t>
            </a:r>
            <a:r>
              <a:rPr lang="en-US" sz="2400" dirty="0" err="1">
                <a:solidFill>
                  <a:schemeClr val="lt1"/>
                </a:solidFill>
                <a:latin typeface="Candara"/>
                <a:ea typeface="Candara"/>
                <a:cs typeface="Candara"/>
                <a:sym typeface="Candara"/>
              </a:rPr>
              <a:t>Yoe</a:t>
            </a:r>
            <a:r>
              <a:rPr lang="en-US" sz="2400" dirty="0">
                <a:solidFill>
                  <a:schemeClr val="lt1"/>
                </a:solidFill>
                <a:latin typeface="Candara"/>
                <a:ea typeface="Candara"/>
                <a:cs typeface="Candara"/>
                <a:sym typeface="Candara"/>
              </a:rPr>
              <a:t> (NOAA/NWS/EMC)</a:t>
            </a:r>
            <a:endParaRPr sz="2400" dirty="0">
              <a:solidFill>
                <a:schemeClr val="lt1"/>
              </a:solidFill>
              <a:latin typeface="Candara"/>
              <a:ea typeface="Candara"/>
              <a:cs typeface="Candara"/>
              <a:sym typeface="Candara"/>
            </a:endParaRPr>
          </a:p>
          <a:p>
            <a:pPr marL="457200" marR="0" lvl="0" indent="-381000" algn="l" rtl="0">
              <a:lnSpc>
                <a:spcPct val="100000"/>
              </a:lnSpc>
              <a:spcBef>
                <a:spcPts val="0"/>
              </a:spcBef>
              <a:spcAft>
                <a:spcPts val="0"/>
              </a:spcAft>
              <a:buClr>
                <a:schemeClr val="lt1"/>
              </a:buClr>
              <a:buSzPts val="2400"/>
              <a:buFont typeface="Candara"/>
              <a:buAutoNum type="arabicPeriod"/>
            </a:pPr>
            <a:r>
              <a:rPr lang="en-US" sz="2400" dirty="0">
                <a:solidFill>
                  <a:schemeClr val="lt1"/>
                </a:solidFill>
                <a:latin typeface="Candara"/>
                <a:ea typeface="Candara"/>
                <a:cs typeface="Candara"/>
                <a:sym typeface="Candara"/>
              </a:rPr>
              <a:t>We are using the SWG to help guide the GXS formulation,  </a:t>
            </a:r>
            <a:r>
              <a:rPr lang="en-US" sz="2400" i="1" dirty="0">
                <a:solidFill>
                  <a:schemeClr val="bg1"/>
                </a:solidFill>
                <a:latin typeface="Candara"/>
                <a:ea typeface="Candara"/>
                <a:cs typeface="Candara"/>
                <a:sym typeface="Candara"/>
              </a:rPr>
              <a:t>GXS L2 (not defined by GeoXO) </a:t>
            </a:r>
            <a:r>
              <a:rPr lang="en-US" sz="2400" dirty="0">
                <a:solidFill>
                  <a:schemeClr val="lt1"/>
                </a:solidFill>
                <a:latin typeface="Candara"/>
                <a:ea typeface="Candara"/>
                <a:cs typeface="Candara"/>
                <a:sym typeface="Candara"/>
              </a:rPr>
              <a:t>and GXS User Readiness.</a:t>
            </a:r>
            <a:endParaRPr sz="2400" dirty="0">
              <a:solidFill>
                <a:schemeClr val="lt1"/>
              </a:solidFill>
              <a:latin typeface="Candara"/>
              <a:ea typeface="Candara"/>
              <a:cs typeface="Candara"/>
              <a:sym typeface="Candara"/>
            </a:endParaRPr>
          </a:p>
          <a:p>
            <a:pPr marL="457200" marR="0" lvl="0" indent="-381000" algn="l" rtl="0">
              <a:lnSpc>
                <a:spcPct val="100000"/>
              </a:lnSpc>
              <a:spcBef>
                <a:spcPts val="0"/>
              </a:spcBef>
              <a:spcAft>
                <a:spcPts val="0"/>
              </a:spcAft>
              <a:buClr>
                <a:schemeClr val="lt1"/>
              </a:buClr>
              <a:buSzPts val="2400"/>
              <a:buFont typeface="Candara"/>
              <a:buAutoNum type="arabicPeriod"/>
            </a:pPr>
            <a:r>
              <a:rPr lang="en-US" sz="2400" b="1" i="1" dirty="0">
                <a:solidFill>
                  <a:schemeClr val="lt1"/>
                </a:solidFill>
                <a:latin typeface="Candara"/>
                <a:ea typeface="Candara"/>
                <a:cs typeface="Candara"/>
                <a:sym typeface="Candara"/>
              </a:rPr>
              <a:t>We will grow GeoXO SWGs as needed, and we welcome all interested parties to attend our monthly meetings.</a:t>
            </a:r>
            <a:endParaRPr sz="2400" b="1" i="1" dirty="0">
              <a:solidFill>
                <a:schemeClr val="lt1"/>
              </a:solidFill>
              <a:latin typeface="Candara"/>
              <a:ea typeface="Candara"/>
              <a:cs typeface="Candara"/>
              <a:sym typeface="Candara"/>
            </a:endParaRPr>
          </a:p>
          <a:p>
            <a:pPr marL="457200" marR="0" lvl="0" indent="-381000" algn="l" rtl="0">
              <a:lnSpc>
                <a:spcPct val="100000"/>
              </a:lnSpc>
              <a:spcBef>
                <a:spcPts val="0"/>
              </a:spcBef>
              <a:spcAft>
                <a:spcPts val="0"/>
              </a:spcAft>
              <a:buClr>
                <a:schemeClr val="lt1"/>
              </a:buClr>
              <a:buSzPts val="2400"/>
              <a:buFont typeface="Candara"/>
              <a:buAutoNum type="arabicPeriod"/>
            </a:pPr>
            <a:r>
              <a:rPr lang="en-US" sz="2400" dirty="0">
                <a:solidFill>
                  <a:schemeClr val="lt1"/>
                </a:solidFill>
                <a:latin typeface="Candara"/>
                <a:ea typeface="Candara"/>
                <a:cs typeface="Candara"/>
                <a:sym typeface="Candara"/>
              </a:rPr>
              <a:t>Starting Fy24, we will contribute to the NESDIS Enterprise Proving Ground which will solicit innovative proposals from the US community.</a:t>
            </a:r>
            <a:endParaRPr sz="2400" dirty="0">
              <a:solidFill>
                <a:schemeClr val="lt1"/>
              </a:solidFill>
              <a:latin typeface="Candara"/>
              <a:ea typeface="Candara"/>
              <a:cs typeface="Candara"/>
              <a:sym typeface="Candara"/>
            </a:endParaRPr>
          </a:p>
        </p:txBody>
      </p:sp>
      <p:sp>
        <p:nvSpPr>
          <p:cNvPr id="660" name="Google Shape;660;p92"/>
          <p:cNvSpPr txBox="1">
            <a:spLocks noGrp="1"/>
          </p:cNvSpPr>
          <p:nvPr>
            <p:ph type="sldNum" idx="12"/>
          </p:nvPr>
        </p:nvSpPr>
        <p:spPr>
          <a:xfrm>
            <a:off x="9050956" y="6448070"/>
            <a:ext cx="2804100" cy="342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 </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664"/>
        <p:cNvGrpSpPr/>
        <p:nvPr/>
      </p:nvGrpSpPr>
      <p:grpSpPr>
        <a:xfrm>
          <a:off x="0" y="0"/>
          <a:ext cx="0" cy="0"/>
          <a:chOff x="0" y="0"/>
          <a:chExt cx="0" cy="0"/>
        </a:xfrm>
      </p:grpSpPr>
      <p:sp>
        <p:nvSpPr>
          <p:cNvPr id="665" name="Google Shape;665;p93"/>
          <p:cNvSpPr txBox="1">
            <a:spLocks noGrp="1"/>
          </p:cNvSpPr>
          <p:nvPr>
            <p:ph type="title"/>
          </p:nvPr>
        </p:nvSpPr>
        <p:spPr>
          <a:xfrm>
            <a:off x="684126" y="428300"/>
            <a:ext cx="11090700" cy="7623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1800"/>
              <a:buNone/>
            </a:pPr>
            <a:r>
              <a:rPr lang="en-US" sz="4000" b="1">
                <a:solidFill>
                  <a:schemeClr val="lt1"/>
                </a:solidFill>
              </a:rPr>
              <a:t>GeoXO </a:t>
            </a:r>
            <a:r>
              <a:rPr lang="en-US" sz="4000" b="1"/>
              <a:t>Welcomes Your Help in Advocating for GXS </a:t>
            </a:r>
            <a:endParaRPr/>
          </a:p>
        </p:txBody>
      </p:sp>
      <p:sp>
        <p:nvSpPr>
          <p:cNvPr id="666" name="Google Shape;666;p93"/>
          <p:cNvSpPr txBox="1"/>
          <p:nvPr/>
        </p:nvSpPr>
        <p:spPr>
          <a:xfrm>
            <a:off x="787325" y="1224181"/>
            <a:ext cx="10617300" cy="4155900"/>
          </a:xfrm>
          <a:prstGeom prst="rect">
            <a:avLst/>
          </a:prstGeom>
          <a:noFill/>
          <a:ln>
            <a:noFill/>
          </a:ln>
        </p:spPr>
        <p:txBody>
          <a:bodyPr spcFirstLastPara="1" wrap="square" lIns="91425" tIns="45700" rIns="91425" bIns="45700" anchor="t" anchorCtr="0">
            <a:spAutoFit/>
          </a:bodyPr>
          <a:lstStyle/>
          <a:p>
            <a:pPr marL="342900" marR="0" lvl="0" indent="-342900" algn="l" rtl="0">
              <a:lnSpc>
                <a:spcPct val="100000"/>
              </a:lnSpc>
              <a:spcBef>
                <a:spcPts val="0"/>
              </a:spcBef>
              <a:spcAft>
                <a:spcPts val="0"/>
              </a:spcAft>
              <a:buClr>
                <a:schemeClr val="lt1"/>
              </a:buClr>
              <a:buSzPts val="2400"/>
              <a:buFont typeface="Arial"/>
              <a:buAutoNum type="arabicPeriod"/>
            </a:pPr>
            <a:r>
              <a:rPr lang="en-US" sz="2400">
                <a:solidFill>
                  <a:schemeClr val="lt1"/>
                </a:solidFill>
                <a:latin typeface="Candara"/>
                <a:ea typeface="Candara"/>
                <a:cs typeface="Candara"/>
                <a:sym typeface="Candara"/>
              </a:rPr>
              <a:t>GeoXO is busy establishing value.  Ideas on application that will benefit in quantifiable ways from GXS are needed.</a:t>
            </a:r>
            <a:endParaRPr sz="2400">
              <a:solidFill>
                <a:schemeClr val="lt1"/>
              </a:solidFill>
              <a:latin typeface="Candara"/>
              <a:ea typeface="Candara"/>
              <a:cs typeface="Candara"/>
              <a:sym typeface="Candara"/>
            </a:endParaRPr>
          </a:p>
          <a:p>
            <a:pPr marL="342900" marR="0" lvl="0" indent="-342900" algn="l" rtl="0">
              <a:lnSpc>
                <a:spcPct val="100000"/>
              </a:lnSpc>
              <a:spcBef>
                <a:spcPts val="0"/>
              </a:spcBef>
              <a:spcAft>
                <a:spcPts val="0"/>
              </a:spcAft>
              <a:buClr>
                <a:schemeClr val="lt1"/>
              </a:buClr>
              <a:buSzPts val="2400"/>
              <a:buFont typeface="Candara"/>
              <a:buAutoNum type="arabicPeriod"/>
            </a:pPr>
            <a:r>
              <a:rPr lang="en-US" sz="2400">
                <a:solidFill>
                  <a:schemeClr val="lt1"/>
                </a:solidFill>
                <a:latin typeface="Candara"/>
                <a:ea typeface="Candara"/>
                <a:cs typeface="Candara"/>
                <a:sym typeface="Candara"/>
              </a:rPr>
              <a:t>Our existing GXS studies have produced estimates of improvements in temperature, moisture and wind field.  We need documented statements of benefit that are compelling to the US Govt Funding Bodies.</a:t>
            </a:r>
            <a:endParaRPr sz="2400">
              <a:solidFill>
                <a:schemeClr val="lt1"/>
              </a:solidFill>
              <a:latin typeface="Candara"/>
              <a:ea typeface="Candara"/>
              <a:cs typeface="Candara"/>
              <a:sym typeface="Candara"/>
            </a:endParaRPr>
          </a:p>
          <a:p>
            <a:pPr marL="914400" marR="0" lvl="1" indent="-381000" algn="l" rtl="0">
              <a:lnSpc>
                <a:spcPct val="100000"/>
              </a:lnSpc>
              <a:spcBef>
                <a:spcPts val="0"/>
              </a:spcBef>
              <a:spcAft>
                <a:spcPts val="0"/>
              </a:spcAft>
              <a:buClr>
                <a:schemeClr val="lt1"/>
              </a:buClr>
              <a:buSzPts val="2400"/>
              <a:buFont typeface="Candara"/>
              <a:buChar char="•"/>
            </a:pPr>
            <a:r>
              <a:rPr lang="en-US" sz="2400">
                <a:solidFill>
                  <a:schemeClr val="lt1"/>
                </a:solidFill>
                <a:latin typeface="Candara"/>
                <a:ea typeface="Candara"/>
                <a:cs typeface="Candara"/>
                <a:sym typeface="Candara"/>
              </a:rPr>
              <a:t>GXS will provide how many additional minutes/hours of lead time for severe storms?</a:t>
            </a:r>
            <a:endParaRPr sz="2400">
              <a:solidFill>
                <a:schemeClr val="lt1"/>
              </a:solidFill>
              <a:latin typeface="Candara"/>
              <a:ea typeface="Candara"/>
              <a:cs typeface="Candara"/>
              <a:sym typeface="Candara"/>
            </a:endParaRPr>
          </a:p>
          <a:p>
            <a:pPr marL="914400" marR="0" lvl="1" indent="-381000" algn="l" rtl="0">
              <a:lnSpc>
                <a:spcPct val="100000"/>
              </a:lnSpc>
              <a:spcBef>
                <a:spcPts val="0"/>
              </a:spcBef>
              <a:spcAft>
                <a:spcPts val="0"/>
              </a:spcAft>
              <a:buClr>
                <a:schemeClr val="lt1"/>
              </a:buClr>
              <a:buSzPts val="2400"/>
              <a:buFont typeface="Candara"/>
              <a:buChar char="•"/>
            </a:pPr>
            <a:r>
              <a:rPr lang="en-US" sz="2400">
                <a:solidFill>
                  <a:schemeClr val="lt1"/>
                </a:solidFill>
                <a:latin typeface="Candara"/>
                <a:ea typeface="Candara"/>
                <a:cs typeface="Candara"/>
                <a:sym typeface="Candara"/>
              </a:rPr>
              <a:t>GXS Winds will improve hurricane track forecasts by how many km?</a:t>
            </a:r>
            <a:endParaRPr sz="2400">
              <a:solidFill>
                <a:schemeClr val="lt1"/>
              </a:solidFill>
              <a:latin typeface="Candara"/>
              <a:ea typeface="Candara"/>
              <a:cs typeface="Candara"/>
              <a:sym typeface="Candara"/>
            </a:endParaRPr>
          </a:p>
          <a:p>
            <a:pPr marL="457200" marR="0" lvl="0" indent="-381000" algn="l" rtl="0">
              <a:lnSpc>
                <a:spcPct val="100000"/>
              </a:lnSpc>
              <a:spcBef>
                <a:spcPts val="0"/>
              </a:spcBef>
              <a:spcAft>
                <a:spcPts val="0"/>
              </a:spcAft>
              <a:buClr>
                <a:schemeClr val="lt1"/>
              </a:buClr>
              <a:buSzPts val="2400"/>
              <a:buFont typeface="Candara"/>
              <a:buAutoNum type="arabicPeriod"/>
            </a:pPr>
            <a:r>
              <a:rPr lang="en-US" sz="2400">
                <a:solidFill>
                  <a:schemeClr val="lt1"/>
                </a:solidFill>
                <a:latin typeface="Candara"/>
                <a:ea typeface="Candara"/>
                <a:cs typeface="Candara"/>
                <a:sym typeface="Candara"/>
              </a:rPr>
              <a:t>A Successful use of MTG/IRS might be critical to securing GXS on GeoXO.</a:t>
            </a:r>
            <a:endParaRPr sz="2400">
              <a:solidFill>
                <a:schemeClr val="lt1"/>
              </a:solidFill>
              <a:latin typeface="Candara"/>
              <a:ea typeface="Candara"/>
              <a:cs typeface="Candara"/>
              <a:sym typeface="Candara"/>
            </a:endParaRPr>
          </a:p>
          <a:p>
            <a:pPr marL="914400" marR="0" lvl="1" indent="-381000" algn="l" rtl="0">
              <a:lnSpc>
                <a:spcPct val="100000"/>
              </a:lnSpc>
              <a:spcBef>
                <a:spcPts val="0"/>
              </a:spcBef>
              <a:spcAft>
                <a:spcPts val="0"/>
              </a:spcAft>
              <a:buClr>
                <a:schemeClr val="lt1"/>
              </a:buClr>
              <a:buSzPts val="2400"/>
              <a:buFont typeface="Candara"/>
              <a:buChar char="•"/>
            </a:pPr>
            <a:r>
              <a:rPr lang="en-US" sz="2400">
                <a:solidFill>
                  <a:schemeClr val="lt1"/>
                </a:solidFill>
                <a:latin typeface="Candara"/>
                <a:ea typeface="Candara"/>
                <a:cs typeface="Candara"/>
                <a:sym typeface="Candara"/>
              </a:rPr>
              <a:t>Help us leverage the relevant European activities</a:t>
            </a:r>
            <a:endParaRPr sz="2400">
              <a:solidFill>
                <a:schemeClr val="lt1"/>
              </a:solidFill>
              <a:latin typeface="Candara"/>
              <a:ea typeface="Candara"/>
              <a:cs typeface="Candara"/>
              <a:sym typeface="Candara"/>
            </a:endParaRPr>
          </a:p>
          <a:p>
            <a:pPr marL="914400" marR="0" lvl="1" indent="-381000" algn="l" rtl="0">
              <a:lnSpc>
                <a:spcPct val="100000"/>
              </a:lnSpc>
              <a:spcBef>
                <a:spcPts val="0"/>
              </a:spcBef>
              <a:spcAft>
                <a:spcPts val="0"/>
              </a:spcAft>
              <a:buClr>
                <a:schemeClr val="lt1"/>
              </a:buClr>
              <a:buSzPts val="2400"/>
              <a:buFont typeface="Candara"/>
              <a:buChar char="•"/>
            </a:pPr>
            <a:r>
              <a:rPr lang="en-US" sz="2400">
                <a:solidFill>
                  <a:schemeClr val="lt1"/>
                </a:solidFill>
                <a:latin typeface="Candara"/>
                <a:ea typeface="Candara"/>
                <a:cs typeface="Candara"/>
                <a:sym typeface="Candara"/>
              </a:rPr>
              <a:t>Help us identify key gaps in the US activities that we can help fill.</a:t>
            </a:r>
            <a:endParaRPr sz="2400">
              <a:solidFill>
                <a:schemeClr val="lt1"/>
              </a:solidFill>
              <a:latin typeface="Candara"/>
              <a:ea typeface="Candara"/>
              <a:cs typeface="Candara"/>
              <a:sym typeface="Candara"/>
            </a:endParaRPr>
          </a:p>
        </p:txBody>
      </p:sp>
      <p:sp>
        <p:nvSpPr>
          <p:cNvPr id="667" name="Google Shape;667;p93"/>
          <p:cNvSpPr txBox="1">
            <a:spLocks noGrp="1"/>
          </p:cNvSpPr>
          <p:nvPr>
            <p:ph type="sldNum" idx="12"/>
          </p:nvPr>
        </p:nvSpPr>
        <p:spPr>
          <a:xfrm>
            <a:off x="9050956" y="6448070"/>
            <a:ext cx="2804100" cy="342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 </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671"/>
        <p:cNvGrpSpPr/>
        <p:nvPr/>
      </p:nvGrpSpPr>
      <p:grpSpPr>
        <a:xfrm>
          <a:off x="0" y="0"/>
          <a:ext cx="0" cy="0"/>
          <a:chOff x="0" y="0"/>
          <a:chExt cx="0" cy="0"/>
        </a:xfrm>
      </p:grpSpPr>
      <p:sp>
        <p:nvSpPr>
          <p:cNvPr id="672" name="Google Shape;672;p94"/>
          <p:cNvSpPr txBox="1">
            <a:spLocks noGrp="1"/>
          </p:cNvSpPr>
          <p:nvPr>
            <p:ph type="title"/>
          </p:nvPr>
        </p:nvSpPr>
        <p:spPr>
          <a:xfrm>
            <a:off x="1881610" y="1736147"/>
            <a:ext cx="8428800" cy="10173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1800"/>
              <a:buNone/>
            </a:pPr>
            <a:r>
              <a:rPr lang="en-US">
                <a:solidFill>
                  <a:srgbClr val="FFC000"/>
                </a:solidFill>
              </a:rPr>
              <a:t>Thank You!</a:t>
            </a:r>
            <a:endParaRPr/>
          </a:p>
        </p:txBody>
      </p:sp>
      <p:sp>
        <p:nvSpPr>
          <p:cNvPr id="673" name="Google Shape;673;p94"/>
          <p:cNvSpPr txBox="1"/>
          <p:nvPr/>
        </p:nvSpPr>
        <p:spPr>
          <a:xfrm>
            <a:off x="6963925" y="6457800"/>
            <a:ext cx="2740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i="1">
                <a:solidFill>
                  <a:schemeClr val="lt1"/>
                </a:solidFill>
                <a:latin typeface="Calibri"/>
                <a:ea typeface="Calibri"/>
                <a:cs typeface="Calibri"/>
                <a:sym typeface="Calibri"/>
              </a:rPr>
              <a:t>Preliminary and Pending Approval</a:t>
            </a:r>
            <a:endParaRPr i="1">
              <a:solidFill>
                <a:schemeClr val="lt1"/>
              </a:solidFill>
              <a:latin typeface="Calibri"/>
              <a:ea typeface="Calibri"/>
              <a:cs typeface="Calibri"/>
              <a:sym typeface="Calibri"/>
            </a:endParaRPr>
          </a:p>
        </p:txBody>
      </p:sp>
      <p:sp>
        <p:nvSpPr>
          <p:cNvPr id="674" name="Google Shape;674;p94"/>
          <p:cNvSpPr txBox="1">
            <a:spLocks noGrp="1"/>
          </p:cNvSpPr>
          <p:nvPr>
            <p:ph type="body" idx="4294967295"/>
          </p:nvPr>
        </p:nvSpPr>
        <p:spPr>
          <a:xfrm>
            <a:off x="421450" y="2753450"/>
            <a:ext cx="11493900" cy="32748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None/>
            </a:pPr>
            <a:endParaRPr>
              <a:solidFill>
                <a:schemeClr val="lt1"/>
              </a:solidFill>
            </a:endParaRPr>
          </a:p>
          <a:p>
            <a:pPr marL="457200" lvl="0" indent="-342900" algn="l" rtl="0">
              <a:lnSpc>
                <a:spcPct val="90000"/>
              </a:lnSpc>
              <a:spcBef>
                <a:spcPts val="1000"/>
              </a:spcBef>
              <a:spcAft>
                <a:spcPts val="0"/>
              </a:spcAft>
              <a:buClr>
                <a:schemeClr val="lt1"/>
              </a:buClr>
              <a:buSzPts val="1800"/>
              <a:buChar char="•"/>
            </a:pPr>
            <a:r>
              <a:rPr lang="en-US">
                <a:solidFill>
                  <a:schemeClr val="lt1"/>
                </a:solidFill>
              </a:rPr>
              <a:t>NOAA NESDIS Tech Report: Geostationary Extended Observations (GeoXO) Hyperspectral InfraRed Sounder Value Assessment Report</a:t>
            </a:r>
            <a:endParaRPr>
              <a:solidFill>
                <a:schemeClr val="lt1"/>
              </a:solidFill>
            </a:endParaRPr>
          </a:p>
          <a:p>
            <a:pPr marL="914400" lvl="1" indent="-342900" algn="l" rtl="0">
              <a:lnSpc>
                <a:spcPct val="90000"/>
              </a:lnSpc>
              <a:spcBef>
                <a:spcPts val="500"/>
              </a:spcBef>
              <a:spcAft>
                <a:spcPts val="0"/>
              </a:spcAft>
              <a:buClr>
                <a:schemeClr val="lt1"/>
              </a:buClr>
              <a:buSzPts val="1800"/>
              <a:buChar char="•"/>
            </a:pPr>
            <a:r>
              <a:rPr lang="en-US" u="sng">
                <a:solidFill>
                  <a:schemeClr val="lt1"/>
                </a:solidFill>
                <a:hlinkClick r:id="rId3">
                  <a:extLst>
                    <a:ext uri="{A12FA001-AC4F-418D-AE19-62706E023703}">
                      <ahyp:hlinkClr xmlns:ahyp="http://schemas.microsoft.com/office/drawing/2018/hyperlinkcolor" val="tx"/>
                    </a:ext>
                  </a:extLst>
                </a:hlinkClick>
              </a:rPr>
              <a:t>https://repository.library.noaa.gov/view/noaa/32921</a:t>
            </a:r>
            <a:endParaRPr>
              <a:solidFill>
                <a:schemeClr val="lt1"/>
              </a:solidFill>
            </a:endParaRPr>
          </a:p>
          <a:p>
            <a:pPr marL="914400" lvl="0" indent="0" algn="l" rtl="0">
              <a:lnSpc>
                <a:spcPct val="90000"/>
              </a:lnSpc>
              <a:spcBef>
                <a:spcPts val="500"/>
              </a:spcBef>
              <a:spcAft>
                <a:spcPts val="0"/>
              </a:spcAft>
              <a:buNone/>
            </a:pPr>
            <a:endParaRPr>
              <a:solidFill>
                <a:schemeClr val="lt1"/>
              </a:solidFill>
            </a:endParaRPr>
          </a:p>
          <a:p>
            <a:pPr marL="457200" lvl="0" indent="-342900" algn="l" rtl="0">
              <a:lnSpc>
                <a:spcPct val="90000"/>
              </a:lnSpc>
              <a:spcBef>
                <a:spcPts val="1000"/>
              </a:spcBef>
              <a:spcAft>
                <a:spcPts val="0"/>
              </a:spcAft>
              <a:buClr>
                <a:schemeClr val="lt1"/>
              </a:buClr>
              <a:buSzPts val="1800"/>
              <a:buChar char="•"/>
            </a:pPr>
            <a:r>
              <a:rPr lang="en-US">
                <a:solidFill>
                  <a:schemeClr val="lt1"/>
                </a:solidFill>
              </a:rPr>
              <a:t>GeoXO</a:t>
            </a:r>
            <a:endParaRPr>
              <a:solidFill>
                <a:schemeClr val="lt1"/>
              </a:solidFill>
            </a:endParaRPr>
          </a:p>
          <a:p>
            <a:pPr marL="914400" lvl="1" indent="-342900" algn="l" rtl="0">
              <a:lnSpc>
                <a:spcPct val="90000"/>
              </a:lnSpc>
              <a:spcBef>
                <a:spcPts val="500"/>
              </a:spcBef>
              <a:spcAft>
                <a:spcPts val="0"/>
              </a:spcAft>
              <a:buClr>
                <a:schemeClr val="lt1"/>
              </a:buClr>
              <a:buSzPts val="1800"/>
              <a:buChar char="•"/>
            </a:pPr>
            <a:r>
              <a:rPr lang="en-US" u="sng">
                <a:solidFill>
                  <a:schemeClr val="lt1"/>
                </a:solidFill>
                <a:hlinkClick r:id="rId4">
                  <a:extLst>
                    <a:ext uri="{A12FA001-AC4F-418D-AE19-62706E023703}">
                      <ahyp:hlinkClr xmlns:ahyp="http://schemas.microsoft.com/office/drawing/2018/hyperlinkcolor" val="tx"/>
                    </a:ext>
                  </a:extLst>
                </a:hlinkClick>
              </a:rPr>
              <a:t>https://www.nesdis.noaa.gov/next-generation-satellites/geostationary-extended-observations-geoxo</a:t>
            </a:r>
            <a:endParaRPr>
              <a:solidFill>
                <a:schemeClr val="lt1"/>
              </a:solidFill>
            </a:endParaRPr>
          </a:p>
          <a:p>
            <a:pPr marL="914400" lvl="1" indent="-228600" algn="l" rtl="0">
              <a:lnSpc>
                <a:spcPct val="90000"/>
              </a:lnSpc>
              <a:spcBef>
                <a:spcPts val="500"/>
              </a:spcBef>
              <a:spcAft>
                <a:spcPts val="0"/>
              </a:spcAft>
              <a:buSzPts val="1800"/>
              <a:buNone/>
            </a:pPr>
            <a:endParaRPr>
              <a:solidFill>
                <a:schemeClr val="lt1"/>
              </a:solidFill>
            </a:endParaRPr>
          </a:p>
          <a:p>
            <a:pPr marL="914400" lvl="1" indent="-228600" algn="l" rtl="0">
              <a:lnSpc>
                <a:spcPct val="90000"/>
              </a:lnSpc>
              <a:spcBef>
                <a:spcPts val="500"/>
              </a:spcBef>
              <a:spcAft>
                <a:spcPts val="0"/>
              </a:spcAft>
              <a:buSzPts val="1800"/>
              <a:buNone/>
            </a:pPr>
            <a:endParaRPr>
              <a:solidFill>
                <a:schemeClr val="lt1"/>
              </a:solidFill>
            </a:endParaRPr>
          </a:p>
          <a:p>
            <a:pPr marL="457200" lvl="0" indent="-228600" algn="l" rtl="0">
              <a:lnSpc>
                <a:spcPct val="90000"/>
              </a:lnSpc>
              <a:spcBef>
                <a:spcPts val="1000"/>
              </a:spcBef>
              <a:spcAft>
                <a:spcPts val="0"/>
              </a:spcAft>
              <a:buClr>
                <a:schemeClr val="dk1"/>
              </a:buClr>
              <a:buSzPts val="1800"/>
              <a:buNone/>
            </a:pPr>
            <a:endParaRPr>
              <a:solidFill>
                <a:schemeClr val="lt1"/>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678"/>
        <p:cNvGrpSpPr/>
        <p:nvPr/>
      </p:nvGrpSpPr>
      <p:grpSpPr>
        <a:xfrm>
          <a:off x="0" y="0"/>
          <a:ext cx="0" cy="0"/>
          <a:chOff x="0" y="0"/>
          <a:chExt cx="0" cy="0"/>
        </a:xfrm>
      </p:grpSpPr>
      <p:sp>
        <p:nvSpPr>
          <p:cNvPr id="679" name="Google Shape;679;p95"/>
          <p:cNvSpPr txBox="1">
            <a:spLocks noGrp="1"/>
          </p:cNvSpPr>
          <p:nvPr>
            <p:ph type="title"/>
          </p:nvPr>
        </p:nvSpPr>
        <p:spPr>
          <a:xfrm>
            <a:off x="787400" y="-221456"/>
            <a:ext cx="105156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1800"/>
              <a:buFont typeface="Arial"/>
              <a:buNone/>
            </a:pPr>
            <a:r>
              <a:rPr lang="en-US"/>
              <a:t>Improved track and intensity forecasts</a:t>
            </a:r>
            <a:endParaRPr/>
          </a:p>
        </p:txBody>
      </p:sp>
      <p:sp>
        <p:nvSpPr>
          <p:cNvPr id="680" name="Google Shape;680;p95"/>
          <p:cNvSpPr txBox="1"/>
          <p:nvPr/>
        </p:nvSpPr>
        <p:spPr>
          <a:xfrm>
            <a:off x="288290" y="4361199"/>
            <a:ext cx="7244079" cy="147732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Arial"/>
                <a:ea typeface="Arial"/>
                <a:cs typeface="Arial"/>
                <a:sym typeface="Arial"/>
              </a:rPr>
              <a:t>The 36 h track forecast for Typhoon Maria from 0000 UTC  on July 10, 2018. The black, blue, red, green, cyan, and magenta lines indicate the Best Track, control experiment, 15 min, 30 min, 1 and 3 h, respectively. </a:t>
            </a:r>
            <a:r>
              <a:rPr lang="en-US" sz="1800" u="sng">
                <a:solidFill>
                  <a:schemeClr val="dk1"/>
                </a:solidFill>
                <a:latin typeface="Arial"/>
                <a:ea typeface="Arial"/>
                <a:cs typeface="Arial"/>
                <a:sym typeface="Arial"/>
              </a:rPr>
              <a:t>https://</a:t>
            </a:r>
            <a:r>
              <a:rPr lang="en-US" sz="1800">
                <a:solidFill>
                  <a:schemeClr val="dk1"/>
                </a:solidFill>
                <a:latin typeface="Arial"/>
                <a:ea typeface="Arial"/>
                <a:cs typeface="Arial"/>
                <a:sym typeface="Arial"/>
              </a:rPr>
              <a:t>agupubs.onlinelibrary.wiley.com/doi/10.1029/2021GL093672</a:t>
            </a:r>
            <a:endParaRPr sz="1800">
              <a:solidFill>
                <a:schemeClr val="dk1"/>
              </a:solidFill>
              <a:latin typeface="Arial"/>
              <a:ea typeface="Arial"/>
              <a:cs typeface="Arial"/>
              <a:sym typeface="Arial"/>
            </a:endParaRPr>
          </a:p>
        </p:txBody>
      </p:sp>
      <p:sp>
        <p:nvSpPr>
          <p:cNvPr id="681" name="Google Shape;681;p95"/>
          <p:cNvSpPr txBox="1"/>
          <p:nvPr/>
        </p:nvSpPr>
        <p:spPr>
          <a:xfrm>
            <a:off x="7934960" y="944880"/>
            <a:ext cx="4033520" cy="489364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a:solidFill>
                  <a:schemeClr val="dk1"/>
                </a:solidFill>
                <a:latin typeface="Arial"/>
                <a:ea typeface="Arial"/>
                <a:cs typeface="Arial"/>
                <a:sym typeface="Arial"/>
              </a:rPr>
              <a:t>Improving tropical cyclone forecasts with high temporal/spectral IR observations. </a:t>
            </a:r>
            <a:endParaRPr/>
          </a:p>
          <a:p>
            <a:pPr marL="0" marR="0" lvl="0" indent="0" algn="l" rtl="0">
              <a:spcBef>
                <a:spcPts val="0"/>
              </a:spcBef>
              <a:spcAft>
                <a:spcPts val="0"/>
              </a:spcAft>
              <a:buNone/>
            </a:pPr>
            <a:endParaRPr sz="2400">
              <a:solidFill>
                <a:schemeClr val="dk1"/>
              </a:solidFill>
              <a:latin typeface="Arial"/>
              <a:ea typeface="Arial"/>
              <a:cs typeface="Arial"/>
              <a:sym typeface="Arial"/>
            </a:endParaRPr>
          </a:p>
          <a:p>
            <a:pPr marL="0" marR="0" lvl="0" indent="0" algn="l" rtl="0">
              <a:spcBef>
                <a:spcPts val="0"/>
              </a:spcBef>
              <a:spcAft>
                <a:spcPts val="0"/>
              </a:spcAft>
              <a:buNone/>
            </a:pPr>
            <a:r>
              <a:rPr lang="en-US" sz="2400">
                <a:solidFill>
                  <a:schemeClr val="dk1"/>
                </a:solidFill>
                <a:latin typeface="Arial"/>
                <a:ea typeface="Arial"/>
                <a:cs typeface="Arial"/>
                <a:sym typeface="Arial"/>
              </a:rPr>
              <a:t>Track &amp; intensity forecasts for Typhoon Maria are most improved with 15 min data, the track (&gt; 40%) and the intensity (18%). </a:t>
            </a:r>
            <a:endParaRPr sz="2400">
              <a:solidFill>
                <a:schemeClr val="dk1"/>
              </a:solidFill>
              <a:latin typeface="Arial"/>
              <a:ea typeface="Arial"/>
              <a:cs typeface="Arial"/>
              <a:sym typeface="Arial"/>
            </a:endParaRPr>
          </a:p>
          <a:p>
            <a:pPr marL="0" marR="0" lvl="0" indent="0" algn="l" rtl="0">
              <a:spcBef>
                <a:spcPts val="0"/>
              </a:spcBef>
              <a:spcAft>
                <a:spcPts val="0"/>
              </a:spcAft>
              <a:buNone/>
            </a:pPr>
            <a:endParaRPr sz="2400">
              <a:solidFill>
                <a:schemeClr val="dk1"/>
              </a:solidFill>
              <a:latin typeface="Arial"/>
              <a:ea typeface="Arial"/>
              <a:cs typeface="Arial"/>
              <a:sym typeface="Arial"/>
            </a:endParaRPr>
          </a:p>
          <a:p>
            <a:pPr marL="0" marR="0" lvl="0" indent="0" algn="l" rtl="0">
              <a:spcBef>
                <a:spcPts val="0"/>
              </a:spcBef>
              <a:spcAft>
                <a:spcPts val="0"/>
              </a:spcAft>
              <a:buNone/>
            </a:pPr>
            <a:r>
              <a:rPr lang="en-US" sz="2400">
                <a:solidFill>
                  <a:schemeClr val="dk1"/>
                </a:solidFill>
                <a:latin typeface="Arial"/>
                <a:ea typeface="Arial"/>
                <a:cs typeface="Arial"/>
                <a:sym typeface="Arial"/>
              </a:rPr>
              <a:t>Precipitation forecasts also improved.</a:t>
            </a:r>
            <a:endParaRPr/>
          </a:p>
        </p:txBody>
      </p:sp>
      <p:pic>
        <p:nvPicPr>
          <p:cNvPr id="682" name="Google Shape;682;p95"/>
          <p:cNvPicPr preferRelativeResize="0"/>
          <p:nvPr/>
        </p:nvPicPr>
        <p:blipFill rotWithShape="1">
          <a:blip r:embed="rId3">
            <a:alphaModFix/>
          </a:blip>
          <a:srcRect/>
          <a:stretch/>
        </p:blipFill>
        <p:spPr>
          <a:xfrm>
            <a:off x="288290" y="1320413"/>
            <a:ext cx="7226850" cy="282448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686"/>
        <p:cNvGrpSpPr/>
        <p:nvPr/>
      </p:nvGrpSpPr>
      <p:grpSpPr>
        <a:xfrm>
          <a:off x="0" y="0"/>
          <a:ext cx="0" cy="0"/>
          <a:chOff x="0" y="0"/>
          <a:chExt cx="0" cy="0"/>
        </a:xfrm>
      </p:grpSpPr>
      <p:pic>
        <p:nvPicPr>
          <p:cNvPr id="687" name="Google Shape;687;p96"/>
          <p:cNvPicPr preferRelativeResize="0"/>
          <p:nvPr/>
        </p:nvPicPr>
        <p:blipFill rotWithShape="1">
          <a:blip r:embed="rId3">
            <a:alphaModFix/>
          </a:blip>
          <a:srcRect/>
          <a:stretch/>
        </p:blipFill>
        <p:spPr>
          <a:xfrm>
            <a:off x="7818254" y="2426104"/>
            <a:ext cx="4117886" cy="4451697"/>
          </a:xfrm>
          <a:prstGeom prst="rect">
            <a:avLst/>
          </a:prstGeom>
          <a:noFill/>
          <a:ln>
            <a:noFill/>
          </a:ln>
        </p:spPr>
      </p:pic>
      <p:sp>
        <p:nvSpPr>
          <p:cNvPr id="688" name="Google Shape;688;p96"/>
          <p:cNvSpPr txBox="1">
            <a:spLocks noGrp="1"/>
          </p:cNvSpPr>
          <p:nvPr>
            <p:ph type="title"/>
          </p:nvPr>
        </p:nvSpPr>
        <p:spPr>
          <a:xfrm>
            <a:off x="766010" y="-291486"/>
            <a:ext cx="105156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1800"/>
              <a:buFont typeface="Arial"/>
              <a:buNone/>
            </a:pPr>
            <a:r>
              <a:rPr lang="en-US"/>
              <a:t>Why 15-min? (GIIRS and ABI)</a:t>
            </a:r>
            <a:endParaRPr/>
          </a:p>
        </p:txBody>
      </p:sp>
      <p:sp>
        <p:nvSpPr>
          <p:cNvPr id="689" name="Google Shape;689;p96"/>
          <p:cNvSpPr txBox="1">
            <a:spLocks noGrp="1"/>
          </p:cNvSpPr>
          <p:nvPr>
            <p:ph type="body" idx="1"/>
          </p:nvPr>
        </p:nvSpPr>
        <p:spPr>
          <a:xfrm>
            <a:off x="573504" y="655667"/>
            <a:ext cx="11281611" cy="4351338"/>
          </a:xfrm>
          <a:prstGeom prst="rect">
            <a:avLst/>
          </a:prstGeom>
          <a:noFill/>
          <a:ln>
            <a:noFill/>
          </a:ln>
        </p:spPr>
        <p:txBody>
          <a:bodyPr spcFirstLastPara="1" wrap="square" lIns="91425" tIns="45700" rIns="91425" bIns="45700" anchor="t" anchorCtr="0">
            <a:noAutofit/>
          </a:bodyPr>
          <a:lstStyle/>
          <a:p>
            <a:pPr marL="457200" lvl="0" indent="-342900" algn="l" rtl="0">
              <a:lnSpc>
                <a:spcPct val="90000"/>
              </a:lnSpc>
              <a:spcBef>
                <a:spcPts val="1000"/>
              </a:spcBef>
              <a:spcAft>
                <a:spcPts val="0"/>
              </a:spcAft>
              <a:buClr>
                <a:schemeClr val="dk1"/>
              </a:buClr>
              <a:buSzPts val="1800"/>
              <a:buChar char="•"/>
            </a:pPr>
            <a:r>
              <a:rPr lang="en-US" u="sng">
                <a:solidFill>
                  <a:schemeClr val="hlink"/>
                </a:solidFill>
                <a:hlinkClick r:id="rId4"/>
              </a:rPr>
              <a:t>https://agupubs.onlinelibrary.wiley.com/doi/10.1029/2021GL093794</a:t>
            </a:r>
            <a:r>
              <a:rPr lang="en-US"/>
              <a:t> </a:t>
            </a:r>
            <a:endParaRPr/>
          </a:p>
          <a:p>
            <a:pPr marL="457200" lvl="0" indent="-342900" algn="l" rtl="0">
              <a:lnSpc>
                <a:spcPct val="90000"/>
              </a:lnSpc>
              <a:spcBef>
                <a:spcPts val="1000"/>
              </a:spcBef>
              <a:spcAft>
                <a:spcPts val="0"/>
              </a:spcAft>
              <a:buClr>
                <a:schemeClr val="dk1"/>
              </a:buClr>
              <a:buSzPts val="1800"/>
              <a:buChar char="•"/>
            </a:pPr>
            <a:r>
              <a:rPr lang="en-US"/>
              <a:t>Using 15-min Geosynchronous Interferometric Infrared Sounder (GIIRS) observations, … and higher temporal resolution provides better 4D wind fields than the lower temporal resolution. </a:t>
            </a:r>
            <a:endParaRPr/>
          </a:p>
        </p:txBody>
      </p:sp>
      <p:pic>
        <p:nvPicPr>
          <p:cNvPr id="690" name="Google Shape;690;p96"/>
          <p:cNvPicPr preferRelativeResize="0"/>
          <p:nvPr/>
        </p:nvPicPr>
        <p:blipFill rotWithShape="1">
          <a:blip r:embed="rId5">
            <a:alphaModFix/>
          </a:blip>
          <a:srcRect/>
          <a:stretch/>
        </p:blipFill>
        <p:spPr>
          <a:xfrm>
            <a:off x="306408" y="2823411"/>
            <a:ext cx="7245014" cy="3788171"/>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694"/>
        <p:cNvGrpSpPr/>
        <p:nvPr/>
      </p:nvGrpSpPr>
      <p:grpSpPr>
        <a:xfrm>
          <a:off x="0" y="0"/>
          <a:ext cx="0" cy="0"/>
          <a:chOff x="0" y="0"/>
          <a:chExt cx="0" cy="0"/>
        </a:xfrm>
      </p:grpSpPr>
      <p:sp>
        <p:nvSpPr>
          <p:cNvPr id="695" name="Google Shape;695;p97"/>
          <p:cNvSpPr txBox="1">
            <a:spLocks noGrp="1"/>
          </p:cNvSpPr>
          <p:nvPr>
            <p:ph type="title"/>
          </p:nvPr>
        </p:nvSpPr>
        <p:spPr>
          <a:xfrm>
            <a:off x="684114" y="428297"/>
            <a:ext cx="10028169" cy="762279"/>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1800"/>
              <a:buNone/>
            </a:pPr>
            <a:r>
              <a:rPr lang="en-US" sz="4000" b="1">
                <a:solidFill>
                  <a:schemeClr val="lt1"/>
                </a:solidFill>
              </a:rPr>
              <a:t>GeoXO has Begun</a:t>
            </a:r>
            <a:endParaRPr/>
          </a:p>
        </p:txBody>
      </p:sp>
      <p:sp>
        <p:nvSpPr>
          <p:cNvPr id="696" name="Google Shape;696;p97"/>
          <p:cNvSpPr txBox="1"/>
          <p:nvPr/>
        </p:nvSpPr>
        <p:spPr>
          <a:xfrm>
            <a:off x="787325" y="1224181"/>
            <a:ext cx="10617350" cy="2677656"/>
          </a:xfrm>
          <a:prstGeom prst="rect">
            <a:avLst/>
          </a:prstGeom>
          <a:noFill/>
          <a:ln>
            <a:noFill/>
          </a:ln>
        </p:spPr>
        <p:txBody>
          <a:bodyPr spcFirstLastPara="1" wrap="square" lIns="91425" tIns="45700" rIns="91425" bIns="45700" anchor="t" anchorCtr="0">
            <a:spAutoFit/>
          </a:bodyPr>
          <a:lstStyle/>
          <a:p>
            <a:pPr marL="342900" marR="0" lvl="0" indent="-342900" algn="l" rtl="0">
              <a:lnSpc>
                <a:spcPct val="100000"/>
              </a:lnSpc>
              <a:spcBef>
                <a:spcPts val="0"/>
              </a:spcBef>
              <a:spcAft>
                <a:spcPts val="0"/>
              </a:spcAft>
              <a:buClr>
                <a:schemeClr val="lt1"/>
              </a:buClr>
              <a:buSzPts val="2400"/>
              <a:buFont typeface="Arial"/>
              <a:buChar char="•"/>
            </a:pPr>
            <a:r>
              <a:rPr lang="en-US" sz="2400" b="0" i="0" u="none" strike="noStrike" cap="none">
                <a:solidFill>
                  <a:schemeClr val="lt1"/>
                </a:solidFill>
                <a:latin typeface="Candara"/>
                <a:ea typeface="Candara"/>
                <a:cs typeface="Candara"/>
                <a:sym typeface="Candara"/>
              </a:rPr>
              <a:t>Formulation Phase is planned over 2022-2025 and will include:</a:t>
            </a:r>
            <a:endParaRPr/>
          </a:p>
          <a:p>
            <a:pPr marL="800100" marR="0" lvl="1" indent="-342900" algn="l" rtl="0">
              <a:lnSpc>
                <a:spcPct val="100000"/>
              </a:lnSpc>
              <a:spcBef>
                <a:spcPts val="0"/>
              </a:spcBef>
              <a:spcAft>
                <a:spcPts val="0"/>
              </a:spcAft>
              <a:buClr>
                <a:schemeClr val="lt1"/>
              </a:buClr>
              <a:buSzPts val="2400"/>
              <a:buFont typeface="Arial"/>
              <a:buChar char="•"/>
            </a:pPr>
            <a:r>
              <a:rPr lang="en-US" sz="2400" b="0" i="0" u="none" strike="noStrike" cap="none">
                <a:solidFill>
                  <a:schemeClr val="lt1"/>
                </a:solidFill>
                <a:latin typeface="Candara"/>
                <a:ea typeface="Candara"/>
                <a:cs typeface="Candara"/>
                <a:sym typeface="Candara"/>
              </a:rPr>
              <a:t>Industry studies for candidate instruments</a:t>
            </a:r>
            <a:endParaRPr/>
          </a:p>
          <a:p>
            <a:pPr marL="800100" marR="0" lvl="1" indent="-342900" algn="l" rtl="0">
              <a:lnSpc>
                <a:spcPct val="100000"/>
              </a:lnSpc>
              <a:spcBef>
                <a:spcPts val="0"/>
              </a:spcBef>
              <a:spcAft>
                <a:spcPts val="0"/>
              </a:spcAft>
              <a:buClr>
                <a:schemeClr val="lt1"/>
              </a:buClr>
              <a:buSzPts val="2400"/>
              <a:buFont typeface="Arial"/>
              <a:buChar char="•"/>
            </a:pPr>
            <a:r>
              <a:rPr lang="en-US" sz="2400" b="0" i="0" u="none" strike="noStrike" cap="none">
                <a:solidFill>
                  <a:schemeClr val="lt1"/>
                </a:solidFill>
                <a:latin typeface="Candara"/>
                <a:ea typeface="Candara"/>
                <a:cs typeface="Candara"/>
                <a:sym typeface="Candara"/>
              </a:rPr>
              <a:t>Finalization of partnerships for system elements</a:t>
            </a:r>
            <a:endParaRPr/>
          </a:p>
          <a:p>
            <a:pPr marL="800100" marR="0" lvl="1" indent="-342900" algn="l" rtl="0">
              <a:lnSpc>
                <a:spcPct val="100000"/>
              </a:lnSpc>
              <a:spcBef>
                <a:spcPts val="0"/>
              </a:spcBef>
              <a:spcAft>
                <a:spcPts val="0"/>
              </a:spcAft>
              <a:buClr>
                <a:schemeClr val="lt1"/>
              </a:buClr>
              <a:buSzPts val="2400"/>
              <a:buFont typeface="Arial"/>
              <a:buChar char="•"/>
            </a:pPr>
            <a:r>
              <a:rPr lang="en-US" sz="2400" b="0" i="0" u="none" strike="noStrike" cap="none">
                <a:solidFill>
                  <a:schemeClr val="lt1"/>
                </a:solidFill>
                <a:latin typeface="Candara"/>
                <a:ea typeface="Candara"/>
                <a:cs typeface="Candara"/>
                <a:sym typeface="Candara"/>
              </a:rPr>
              <a:t>Initiation of major flight element acquisitions</a:t>
            </a:r>
            <a:endParaRPr/>
          </a:p>
          <a:p>
            <a:pPr marL="800100" marR="0" lvl="1" indent="-342900" algn="l" rtl="0">
              <a:lnSpc>
                <a:spcPct val="100000"/>
              </a:lnSpc>
              <a:spcBef>
                <a:spcPts val="0"/>
              </a:spcBef>
              <a:spcAft>
                <a:spcPts val="0"/>
              </a:spcAft>
              <a:buClr>
                <a:schemeClr val="lt1"/>
              </a:buClr>
              <a:buSzPts val="2400"/>
              <a:buFont typeface="Arial"/>
              <a:buChar char="•"/>
            </a:pPr>
            <a:r>
              <a:rPr lang="en-US" sz="2400" b="0" i="0" u="none" strike="noStrike" cap="none">
                <a:solidFill>
                  <a:schemeClr val="lt1"/>
                </a:solidFill>
                <a:latin typeface="Candara"/>
                <a:ea typeface="Candara"/>
                <a:cs typeface="Candara"/>
                <a:sym typeface="Candara"/>
              </a:rPr>
              <a:t>Benchmarking and pilot projects to inform Ground system definition</a:t>
            </a:r>
            <a:endParaRPr/>
          </a:p>
          <a:p>
            <a:pPr marL="800100" marR="0" lvl="1" indent="-342900" algn="l" rtl="0">
              <a:lnSpc>
                <a:spcPct val="100000"/>
              </a:lnSpc>
              <a:spcBef>
                <a:spcPts val="0"/>
              </a:spcBef>
              <a:spcAft>
                <a:spcPts val="0"/>
              </a:spcAft>
              <a:buClr>
                <a:schemeClr val="lt1"/>
              </a:buClr>
              <a:buSzPts val="2400"/>
              <a:buFont typeface="Arial"/>
              <a:buChar char="•"/>
            </a:pPr>
            <a:r>
              <a:rPr lang="en-US" sz="2400" b="0" i="0" u="none" strike="noStrike" cap="none">
                <a:solidFill>
                  <a:schemeClr val="lt1"/>
                </a:solidFill>
                <a:latin typeface="Candara"/>
                <a:ea typeface="Candara"/>
                <a:cs typeface="Candara"/>
                <a:sym typeface="Candara"/>
              </a:rPr>
              <a:t>Continued user needs assessments to define system, products, services</a:t>
            </a:r>
            <a:endParaRPr/>
          </a:p>
          <a:p>
            <a:pPr marL="342900" marR="0" lvl="0" indent="-342900" algn="l" rtl="0">
              <a:lnSpc>
                <a:spcPct val="100000"/>
              </a:lnSpc>
              <a:spcBef>
                <a:spcPts val="0"/>
              </a:spcBef>
              <a:spcAft>
                <a:spcPts val="0"/>
              </a:spcAft>
              <a:buClr>
                <a:schemeClr val="lt1"/>
              </a:buClr>
              <a:buSzPts val="2400"/>
              <a:buFont typeface="Arial"/>
              <a:buChar char="•"/>
            </a:pPr>
            <a:r>
              <a:rPr lang="en-US" sz="2400" b="1" i="1" u="none" strike="noStrike" cap="none">
                <a:solidFill>
                  <a:schemeClr val="lt1"/>
                </a:solidFill>
                <a:latin typeface="Candara"/>
                <a:ea typeface="Candara"/>
                <a:cs typeface="Candara"/>
                <a:sym typeface="Candara"/>
              </a:rPr>
              <a:t>Stay engaged with NOAA’s Pathfinder Program to help us develop GeoXO!</a:t>
            </a:r>
            <a:endParaRPr/>
          </a:p>
        </p:txBody>
      </p:sp>
      <p:pic>
        <p:nvPicPr>
          <p:cNvPr id="697" name="Google Shape;697;p97" descr="Image result for launch image&quot;"/>
          <p:cNvPicPr preferRelativeResize="0"/>
          <p:nvPr/>
        </p:nvPicPr>
        <p:blipFill rotWithShape="1">
          <a:blip r:embed="rId3">
            <a:alphaModFix/>
          </a:blip>
          <a:srcRect/>
          <a:stretch/>
        </p:blipFill>
        <p:spPr>
          <a:xfrm flipH="1">
            <a:off x="7134839" y="4231837"/>
            <a:ext cx="4312693" cy="2066571"/>
          </a:xfrm>
          <a:prstGeom prst="rect">
            <a:avLst/>
          </a:prstGeom>
          <a:noFill/>
          <a:ln>
            <a:noFill/>
          </a:ln>
        </p:spPr>
      </p:pic>
      <p:sp>
        <p:nvSpPr>
          <p:cNvPr id="698" name="Google Shape;698;p97"/>
          <p:cNvSpPr txBox="1"/>
          <p:nvPr/>
        </p:nvSpPr>
        <p:spPr>
          <a:xfrm>
            <a:off x="1199071" y="5029860"/>
            <a:ext cx="5721276" cy="830997"/>
          </a:xfrm>
          <a:prstGeom prst="rect">
            <a:avLst/>
          </a:prstGeom>
          <a:solidFill>
            <a:srgbClr val="209FB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2400" b="1" i="1" u="none" strike="noStrike" cap="none">
                <a:solidFill>
                  <a:schemeClr val="lt1"/>
                </a:solidFill>
                <a:latin typeface="Calibri"/>
                <a:ea typeface="Calibri"/>
                <a:cs typeface="Calibri"/>
                <a:sym typeface="Calibri"/>
              </a:rPr>
              <a:t>GeoXO will continue and advance NOAA’s observational capabilities through 2050</a:t>
            </a:r>
            <a:endParaRPr/>
          </a:p>
        </p:txBody>
      </p:sp>
      <p:sp>
        <p:nvSpPr>
          <p:cNvPr id="699" name="Google Shape;699;p97"/>
          <p:cNvSpPr txBox="1">
            <a:spLocks noGrp="1"/>
          </p:cNvSpPr>
          <p:nvPr>
            <p:ph type="sldNum" idx="12"/>
          </p:nvPr>
        </p:nvSpPr>
        <p:spPr>
          <a:xfrm>
            <a:off x="9050956" y="6448070"/>
            <a:ext cx="2804160" cy="342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 </a:t>
            </a:r>
            <a:endParaRPr/>
          </a:p>
        </p:txBody>
      </p:sp>
      <p:sp>
        <p:nvSpPr>
          <p:cNvPr id="700" name="Google Shape;700;p97"/>
          <p:cNvSpPr txBox="1"/>
          <p:nvPr/>
        </p:nvSpPr>
        <p:spPr>
          <a:xfrm>
            <a:off x="1543051" y="5991456"/>
            <a:ext cx="5377296"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800" b="0" i="1" u="none" strike="noStrike" cap="none">
                <a:solidFill>
                  <a:schemeClr val="lt1"/>
                </a:solidFill>
                <a:latin typeface="Calibri"/>
                <a:ea typeface="Calibri"/>
                <a:cs typeface="Calibri"/>
                <a:sym typeface="Calibri"/>
              </a:rPr>
              <a:t>For more info: </a:t>
            </a:r>
            <a:r>
              <a:rPr lang="en-US" sz="1800" b="0" i="0" u="sng" strike="noStrike" cap="none">
                <a:solidFill>
                  <a:schemeClr val="lt1"/>
                </a:solidFill>
                <a:latin typeface="Calibri"/>
                <a:ea typeface="Calibri"/>
                <a:cs typeface="Calibri"/>
                <a:sym typeface="Calibri"/>
              </a:rPr>
              <a:t>https://www.nesdis.noaa.gov/GeoXO</a:t>
            </a:r>
            <a:endParaRPr sz="1400" b="0" i="0" u="none" strike="noStrike" cap="none">
              <a:solidFill>
                <a:schemeClr val="lt1"/>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705"/>
        <p:cNvGrpSpPr/>
        <p:nvPr/>
      </p:nvGrpSpPr>
      <p:grpSpPr>
        <a:xfrm>
          <a:off x="0" y="0"/>
          <a:ext cx="0" cy="0"/>
          <a:chOff x="0" y="0"/>
          <a:chExt cx="0" cy="0"/>
        </a:xfrm>
      </p:grpSpPr>
      <p:sp>
        <p:nvSpPr>
          <p:cNvPr id="706" name="Google Shape;706;p98"/>
          <p:cNvSpPr txBox="1">
            <a:spLocks noGrp="1"/>
          </p:cNvSpPr>
          <p:nvPr>
            <p:ph type="sldNum" idx="12"/>
          </p:nvPr>
        </p:nvSpPr>
        <p:spPr>
          <a:xfrm>
            <a:off x="8610600" y="6492876"/>
            <a:ext cx="2057400" cy="36512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
        <p:nvSpPr>
          <p:cNvPr id="707" name="Google Shape;707;p98"/>
          <p:cNvSpPr/>
          <p:nvPr/>
        </p:nvSpPr>
        <p:spPr>
          <a:xfrm>
            <a:off x="444213" y="3166067"/>
            <a:ext cx="2316660" cy="1323439"/>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4000" b="1" i="1" u="none" strike="noStrike" cap="none">
                <a:solidFill>
                  <a:schemeClr val="accent4"/>
                </a:solidFill>
                <a:latin typeface="Calibri"/>
                <a:ea typeface="Calibri"/>
                <a:cs typeface="Calibri"/>
                <a:sym typeface="Calibri"/>
              </a:rPr>
              <a:t>GOES-T </a:t>
            </a:r>
            <a:endParaRPr/>
          </a:p>
          <a:p>
            <a:pPr marL="0" marR="0" lvl="0" indent="0" algn="ctr" rtl="0">
              <a:lnSpc>
                <a:spcPct val="100000"/>
              </a:lnSpc>
              <a:spcBef>
                <a:spcPts val="0"/>
              </a:spcBef>
              <a:spcAft>
                <a:spcPts val="0"/>
              </a:spcAft>
              <a:buNone/>
            </a:pPr>
            <a:r>
              <a:rPr lang="en-US" sz="4000" b="1" i="1" u="none" strike="noStrike" cap="none">
                <a:solidFill>
                  <a:schemeClr val="accent4"/>
                </a:solidFill>
                <a:latin typeface="Calibri"/>
                <a:ea typeface="Calibri"/>
                <a:cs typeface="Calibri"/>
                <a:sym typeface="Calibri"/>
              </a:rPr>
              <a:t>Launches!</a:t>
            </a:r>
            <a:endParaRPr/>
          </a:p>
        </p:txBody>
      </p:sp>
      <p:pic>
        <p:nvPicPr>
          <p:cNvPr id="708" name="Google Shape;708;p98"/>
          <p:cNvPicPr preferRelativeResize="0"/>
          <p:nvPr/>
        </p:nvPicPr>
        <p:blipFill rotWithShape="1">
          <a:blip r:embed="rId3">
            <a:alphaModFix/>
          </a:blip>
          <a:srcRect/>
          <a:stretch/>
        </p:blipFill>
        <p:spPr>
          <a:xfrm>
            <a:off x="3217533" y="597601"/>
            <a:ext cx="8490052" cy="5662798"/>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73"/>
        <p:cNvGrpSpPr/>
        <p:nvPr/>
      </p:nvGrpSpPr>
      <p:grpSpPr>
        <a:xfrm>
          <a:off x="0" y="0"/>
          <a:ext cx="0" cy="0"/>
          <a:chOff x="0" y="0"/>
          <a:chExt cx="0" cy="0"/>
        </a:xfrm>
      </p:grpSpPr>
      <p:sp>
        <p:nvSpPr>
          <p:cNvPr id="474" name="Google Shape;474;p81"/>
          <p:cNvSpPr txBox="1">
            <a:spLocks noGrp="1"/>
          </p:cNvSpPr>
          <p:nvPr>
            <p:ph type="title"/>
          </p:nvPr>
        </p:nvSpPr>
        <p:spPr>
          <a:xfrm>
            <a:off x="359229" y="288925"/>
            <a:ext cx="10912422" cy="13256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1800"/>
              <a:buNone/>
            </a:pPr>
            <a:r>
              <a:rPr lang="en-US" sz="4000" b="1">
                <a:latin typeface="Candara"/>
                <a:ea typeface="Candara"/>
                <a:cs typeface="Candara"/>
                <a:sym typeface="Candara"/>
              </a:rPr>
              <a:t>Generations of Geostationary Operational Environmental Satellites</a:t>
            </a:r>
            <a:endParaRPr sz="4000" b="1">
              <a:latin typeface="Candara"/>
              <a:ea typeface="Candara"/>
              <a:cs typeface="Candara"/>
              <a:sym typeface="Candara"/>
            </a:endParaRPr>
          </a:p>
        </p:txBody>
      </p:sp>
      <p:pic>
        <p:nvPicPr>
          <p:cNvPr id="475" name="Google Shape;475;p81"/>
          <p:cNvPicPr preferRelativeResize="0"/>
          <p:nvPr/>
        </p:nvPicPr>
        <p:blipFill rotWithShape="1">
          <a:blip r:embed="rId3">
            <a:alphaModFix/>
          </a:blip>
          <a:srcRect/>
          <a:stretch/>
        </p:blipFill>
        <p:spPr>
          <a:xfrm>
            <a:off x="1024417" y="1149251"/>
            <a:ext cx="10143168" cy="57041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712"/>
        <p:cNvGrpSpPr/>
        <p:nvPr/>
      </p:nvGrpSpPr>
      <p:grpSpPr>
        <a:xfrm>
          <a:off x="0" y="0"/>
          <a:ext cx="0" cy="0"/>
          <a:chOff x="0" y="0"/>
          <a:chExt cx="0" cy="0"/>
        </a:xfrm>
      </p:grpSpPr>
      <p:sp>
        <p:nvSpPr>
          <p:cNvPr id="713" name="Google Shape;713;p99"/>
          <p:cNvSpPr txBox="1">
            <a:spLocks noGrp="1"/>
          </p:cNvSpPr>
          <p:nvPr>
            <p:ph type="title"/>
          </p:nvPr>
        </p:nvSpPr>
        <p:spPr>
          <a:xfrm>
            <a:off x="1892501" y="275798"/>
            <a:ext cx="8301661" cy="590187"/>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ct val="100000"/>
              <a:buFont typeface="Calibri"/>
              <a:buNone/>
            </a:pPr>
            <a:r>
              <a:rPr lang="en-US" i="1"/>
              <a:t>Top level GSX baseline performance</a:t>
            </a:r>
            <a:endParaRPr/>
          </a:p>
        </p:txBody>
      </p:sp>
      <p:sp>
        <p:nvSpPr>
          <p:cNvPr id="714" name="Google Shape;714;p99"/>
          <p:cNvSpPr txBox="1">
            <a:spLocks noGrp="1"/>
          </p:cNvSpPr>
          <p:nvPr>
            <p:ph type="sldNum" idx="12"/>
          </p:nvPr>
        </p:nvSpPr>
        <p:spPr>
          <a:xfrm>
            <a:off x="9330602" y="6557807"/>
            <a:ext cx="2743200" cy="281709"/>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20</a:t>
            </a:fld>
            <a:endParaRPr/>
          </a:p>
        </p:txBody>
      </p:sp>
      <p:graphicFrame>
        <p:nvGraphicFramePr>
          <p:cNvPr id="715" name="Google Shape;715;p99"/>
          <p:cNvGraphicFramePr/>
          <p:nvPr/>
        </p:nvGraphicFramePr>
        <p:xfrm>
          <a:off x="2218928" y="1354771"/>
          <a:ext cx="3000000" cy="3000000"/>
        </p:xfrm>
        <a:graphic>
          <a:graphicData uri="http://schemas.openxmlformats.org/drawingml/2006/table">
            <a:tbl>
              <a:tblPr firstRow="1" bandRow="1">
                <a:noFill/>
                <a:tableStyleId>{E17F3A2B-7E67-4B53-BF99-EE38E281AE2E}</a:tableStyleId>
              </a:tblPr>
              <a:tblGrid>
                <a:gridCol w="3076800">
                  <a:extLst>
                    <a:ext uri="{9D8B030D-6E8A-4147-A177-3AD203B41FA5}">
                      <a16:colId xmlns:a16="http://schemas.microsoft.com/office/drawing/2014/main" val="20000"/>
                    </a:ext>
                  </a:extLst>
                </a:gridCol>
                <a:gridCol w="4572000">
                  <a:extLst>
                    <a:ext uri="{9D8B030D-6E8A-4147-A177-3AD203B41FA5}">
                      <a16:colId xmlns:a16="http://schemas.microsoft.com/office/drawing/2014/main" val="20001"/>
                    </a:ext>
                  </a:extLst>
                </a:gridCol>
              </a:tblGrid>
              <a:tr h="692400">
                <a:tc>
                  <a:txBody>
                    <a:bodyPr/>
                    <a:lstStyle/>
                    <a:p>
                      <a:pPr marL="0" marR="0" lvl="0" indent="0" algn="l" rtl="0">
                        <a:spcBef>
                          <a:spcPts val="0"/>
                        </a:spcBef>
                        <a:spcAft>
                          <a:spcPts val="0"/>
                        </a:spcAft>
                        <a:buNone/>
                      </a:pPr>
                      <a:r>
                        <a:rPr lang="en-US" sz="1800" u="none" strike="noStrike" cap="none"/>
                        <a:t>Parameters</a:t>
                      </a:r>
                      <a:endParaRPr/>
                    </a:p>
                  </a:txBody>
                  <a:tcPr marL="91450" marR="91450" marT="45725" marB="45725" anchor="ctr"/>
                </a:tc>
                <a:tc>
                  <a:txBody>
                    <a:bodyPr/>
                    <a:lstStyle/>
                    <a:p>
                      <a:pPr marL="0" marR="0" lvl="0" indent="0" algn="ctr" rtl="0">
                        <a:spcBef>
                          <a:spcPts val="0"/>
                        </a:spcBef>
                        <a:spcAft>
                          <a:spcPts val="0"/>
                        </a:spcAft>
                        <a:buNone/>
                      </a:pPr>
                      <a:r>
                        <a:rPr lang="en-US" sz="1800"/>
                        <a:t>Baseline performance</a:t>
                      </a:r>
                      <a:endParaRPr/>
                    </a:p>
                  </a:txBody>
                  <a:tcPr marL="91450" marR="91450" marT="45725" marB="45725" anchor="ctr"/>
                </a:tc>
                <a:extLst>
                  <a:ext uri="{0D108BD9-81ED-4DB2-BD59-A6C34878D82A}">
                    <a16:rowId xmlns:a16="http://schemas.microsoft.com/office/drawing/2014/main" val="10000"/>
                  </a:ext>
                </a:extLst>
              </a:tr>
              <a:tr h="695575">
                <a:tc>
                  <a:txBody>
                    <a:bodyPr/>
                    <a:lstStyle/>
                    <a:p>
                      <a:pPr marL="0" marR="0" lvl="0" indent="0" algn="l" rtl="0">
                        <a:spcBef>
                          <a:spcPts val="0"/>
                        </a:spcBef>
                        <a:spcAft>
                          <a:spcPts val="0"/>
                        </a:spcAft>
                        <a:buNone/>
                      </a:pPr>
                      <a:r>
                        <a:rPr lang="en-US" sz="1800"/>
                        <a:t>Spatial resolution at nadir </a:t>
                      </a:r>
                      <a:endParaRPr sz="1800"/>
                    </a:p>
                  </a:txBody>
                  <a:tcPr marL="91450" marR="91450" marT="45725" marB="45725" anchor="ctr"/>
                </a:tc>
                <a:tc>
                  <a:txBody>
                    <a:bodyPr/>
                    <a:lstStyle/>
                    <a:p>
                      <a:pPr marL="0" marR="0" lvl="0" indent="0" algn="ctr" rtl="0">
                        <a:spcBef>
                          <a:spcPts val="0"/>
                        </a:spcBef>
                        <a:spcAft>
                          <a:spcPts val="0"/>
                        </a:spcAft>
                        <a:buNone/>
                      </a:pPr>
                      <a:r>
                        <a:rPr lang="en-US" sz="1800"/>
                        <a:t>4 km</a:t>
                      </a:r>
                      <a:endParaRPr sz="1800"/>
                    </a:p>
                  </a:txBody>
                  <a:tcPr marL="91450" marR="91450" marT="45725" marB="45725" anchor="ctr"/>
                </a:tc>
                <a:extLst>
                  <a:ext uri="{0D108BD9-81ED-4DB2-BD59-A6C34878D82A}">
                    <a16:rowId xmlns:a16="http://schemas.microsoft.com/office/drawing/2014/main" val="10001"/>
                  </a:ext>
                </a:extLst>
              </a:tr>
              <a:tr h="695575">
                <a:tc>
                  <a:txBody>
                    <a:bodyPr/>
                    <a:lstStyle/>
                    <a:p>
                      <a:pPr marL="0" marR="0" lvl="0" indent="0" algn="l" rtl="0">
                        <a:spcBef>
                          <a:spcPts val="0"/>
                        </a:spcBef>
                        <a:spcAft>
                          <a:spcPts val="0"/>
                        </a:spcAft>
                        <a:buNone/>
                      </a:pPr>
                      <a:r>
                        <a:rPr lang="en-US" sz="1800"/>
                        <a:t>Temporal update rate</a:t>
                      </a:r>
                      <a:endParaRPr/>
                    </a:p>
                  </a:txBody>
                  <a:tcPr marL="91450" marR="91450" marT="45725" marB="45725" anchor="ctr"/>
                </a:tc>
                <a:tc>
                  <a:txBody>
                    <a:bodyPr/>
                    <a:lstStyle/>
                    <a:p>
                      <a:pPr marL="0" marR="0" lvl="0" indent="0" algn="ctr" rtl="0">
                        <a:spcBef>
                          <a:spcPts val="0"/>
                        </a:spcBef>
                        <a:spcAft>
                          <a:spcPts val="0"/>
                        </a:spcAft>
                        <a:buNone/>
                      </a:pPr>
                      <a:r>
                        <a:rPr lang="en-US" sz="1800"/>
                        <a:t>62-degree LZA disk in 30 minutes</a:t>
                      </a:r>
                      <a:endParaRPr sz="1800"/>
                    </a:p>
                  </a:txBody>
                  <a:tcPr marL="91450" marR="91450" marT="45725" marB="45725" anchor="ctr"/>
                </a:tc>
                <a:extLst>
                  <a:ext uri="{0D108BD9-81ED-4DB2-BD59-A6C34878D82A}">
                    <a16:rowId xmlns:a16="http://schemas.microsoft.com/office/drawing/2014/main" val="10002"/>
                  </a:ext>
                </a:extLst>
              </a:tr>
              <a:tr h="695575">
                <a:tc>
                  <a:txBody>
                    <a:bodyPr/>
                    <a:lstStyle/>
                    <a:p>
                      <a:pPr marL="0" marR="0" lvl="0" indent="0" algn="l" rtl="0">
                        <a:spcBef>
                          <a:spcPts val="0"/>
                        </a:spcBef>
                        <a:spcAft>
                          <a:spcPts val="0"/>
                        </a:spcAft>
                        <a:buNone/>
                      </a:pPr>
                      <a:r>
                        <a:rPr lang="en-US" sz="1800"/>
                        <a:t>Spectral range</a:t>
                      </a:r>
                      <a:endParaRPr/>
                    </a:p>
                  </a:txBody>
                  <a:tcPr marL="91450" marR="91450" marT="45725" marB="45725" anchor="ctr"/>
                </a:tc>
                <a:tc>
                  <a:txBody>
                    <a:bodyPr/>
                    <a:lstStyle/>
                    <a:p>
                      <a:pPr marL="0" marR="0" lvl="0" indent="0" algn="ctr" rtl="0">
                        <a:spcBef>
                          <a:spcPts val="0"/>
                        </a:spcBef>
                        <a:spcAft>
                          <a:spcPts val="0"/>
                        </a:spcAft>
                        <a:buNone/>
                      </a:pPr>
                      <a:r>
                        <a:rPr lang="en-US" sz="1800">
                          <a:solidFill>
                            <a:schemeClr val="dk1"/>
                          </a:solidFill>
                        </a:rPr>
                        <a:t>Temperature, Moisture, Window, and Ozone</a:t>
                      </a:r>
                      <a:endParaRPr sz="1800"/>
                    </a:p>
                  </a:txBody>
                  <a:tcPr marL="91450" marR="91450" marT="45725" marB="45725" anchor="ctr"/>
                </a:tc>
                <a:extLst>
                  <a:ext uri="{0D108BD9-81ED-4DB2-BD59-A6C34878D82A}">
                    <a16:rowId xmlns:a16="http://schemas.microsoft.com/office/drawing/2014/main" val="10003"/>
                  </a:ext>
                </a:extLst>
              </a:tr>
              <a:tr h="695575">
                <a:tc>
                  <a:txBody>
                    <a:bodyPr/>
                    <a:lstStyle/>
                    <a:p>
                      <a:pPr marL="0" marR="0" lvl="0" indent="0" algn="l" rtl="0">
                        <a:lnSpc>
                          <a:spcPct val="100000"/>
                        </a:lnSpc>
                        <a:spcBef>
                          <a:spcPts val="0"/>
                        </a:spcBef>
                        <a:spcAft>
                          <a:spcPts val="0"/>
                        </a:spcAft>
                        <a:buClr>
                          <a:schemeClr val="dk1"/>
                        </a:buClr>
                        <a:buSzPts val="1800"/>
                        <a:buFont typeface="Calibri"/>
                        <a:buNone/>
                      </a:pPr>
                      <a:r>
                        <a:rPr lang="en-US" sz="1800"/>
                        <a:t>Day Night Band: Waveband</a:t>
                      </a:r>
                      <a:endParaRPr sz="1800"/>
                    </a:p>
                  </a:txBody>
                  <a:tcPr marL="91450" marR="91450" marT="45725" marB="45725" anchor="ctr"/>
                </a:tc>
                <a:tc>
                  <a:txBody>
                    <a:bodyPr/>
                    <a:lstStyle/>
                    <a:p>
                      <a:pPr marL="0" marR="0" lvl="0" indent="0" algn="l" rtl="0">
                        <a:lnSpc>
                          <a:spcPct val="100000"/>
                        </a:lnSpc>
                        <a:spcBef>
                          <a:spcPts val="0"/>
                        </a:spcBef>
                        <a:spcAft>
                          <a:spcPts val="0"/>
                        </a:spcAft>
                        <a:buClr>
                          <a:schemeClr val="dk1"/>
                        </a:buClr>
                        <a:buSzPts val="1800"/>
                        <a:buFont typeface="Calibri"/>
                        <a:buNone/>
                      </a:pPr>
                      <a:r>
                        <a:rPr lang="en-US" sz="1800"/>
                        <a:t>Panchromatic in in the visible to near infrared (approximate example 0.5-0.9 um)</a:t>
                      </a:r>
                      <a:endParaRPr/>
                    </a:p>
                  </a:txBody>
                  <a:tcPr marL="91450" marR="91450" marT="45725" marB="45725" anchor="ctr"/>
                </a:tc>
                <a:extLst>
                  <a:ext uri="{0D108BD9-81ED-4DB2-BD59-A6C34878D82A}">
                    <a16:rowId xmlns:a16="http://schemas.microsoft.com/office/drawing/2014/main" val="10004"/>
                  </a:ext>
                </a:extLst>
              </a:tr>
              <a:tr h="695575">
                <a:tc>
                  <a:txBody>
                    <a:bodyPr/>
                    <a:lstStyle/>
                    <a:p>
                      <a:pPr marL="0" marR="0" lvl="0" indent="0" algn="l" rtl="0">
                        <a:spcBef>
                          <a:spcPts val="0"/>
                        </a:spcBef>
                        <a:spcAft>
                          <a:spcPts val="0"/>
                        </a:spcAft>
                        <a:buNone/>
                      </a:pPr>
                      <a:r>
                        <a:rPr lang="en-US" sz="1800"/>
                        <a:t>Day Night Band: Spatial resolution at nadir</a:t>
                      </a:r>
                      <a:endParaRPr sz="1800"/>
                    </a:p>
                  </a:txBody>
                  <a:tcPr marL="91450" marR="91450" marT="45725" marB="45725" anchor="ctr"/>
                </a:tc>
                <a:tc>
                  <a:txBody>
                    <a:bodyPr/>
                    <a:lstStyle/>
                    <a:p>
                      <a:pPr marL="0" marR="0" lvl="0" indent="0" algn="ctr" rtl="0">
                        <a:spcBef>
                          <a:spcPts val="0"/>
                        </a:spcBef>
                        <a:spcAft>
                          <a:spcPts val="0"/>
                        </a:spcAft>
                        <a:buNone/>
                      </a:pPr>
                      <a:r>
                        <a:rPr lang="en-US" sz="1800"/>
                        <a:t>0.5 km</a:t>
                      </a:r>
                      <a:endParaRPr/>
                    </a:p>
                  </a:txBody>
                  <a:tcPr marL="91450" marR="91450" marT="45725" marB="45725" anchor="ctr"/>
                </a:tc>
                <a:extLst>
                  <a:ext uri="{0D108BD9-81ED-4DB2-BD59-A6C34878D82A}">
                    <a16:rowId xmlns:a16="http://schemas.microsoft.com/office/drawing/2014/main" val="10005"/>
                  </a:ext>
                </a:extLst>
              </a:tr>
              <a:tr h="695575">
                <a:tc>
                  <a:txBody>
                    <a:bodyPr/>
                    <a:lstStyle/>
                    <a:p>
                      <a:pPr marL="0" marR="0" lvl="0" indent="0" algn="l" rtl="0">
                        <a:lnSpc>
                          <a:spcPct val="100000"/>
                        </a:lnSpc>
                        <a:spcBef>
                          <a:spcPts val="0"/>
                        </a:spcBef>
                        <a:spcAft>
                          <a:spcPts val="0"/>
                        </a:spcAft>
                        <a:buClr>
                          <a:schemeClr val="dk1"/>
                        </a:buClr>
                        <a:buSzPts val="1800"/>
                        <a:buFont typeface="Calibri"/>
                        <a:buNone/>
                      </a:pPr>
                      <a:r>
                        <a:rPr lang="en-US" sz="1800"/>
                        <a:t>DNB SNR at ¼ moon illumination</a:t>
                      </a:r>
                      <a:endParaRPr sz="1800"/>
                    </a:p>
                  </a:txBody>
                  <a:tcPr marL="91450" marR="91450" marT="45725" marB="45725" anchor="ctr"/>
                </a:tc>
                <a:tc>
                  <a:txBody>
                    <a:bodyPr/>
                    <a:lstStyle/>
                    <a:p>
                      <a:pPr marL="0" marR="0" lvl="0" indent="0" algn="ctr" rtl="0">
                        <a:spcBef>
                          <a:spcPts val="0"/>
                        </a:spcBef>
                        <a:spcAft>
                          <a:spcPts val="0"/>
                        </a:spcAft>
                        <a:buNone/>
                      </a:pPr>
                      <a:r>
                        <a:rPr lang="en-US" sz="1800"/>
                        <a:t>6:1</a:t>
                      </a:r>
                      <a:endParaRPr/>
                    </a:p>
                  </a:txBody>
                  <a:tcPr marL="91450" marR="91450" marT="45725" marB="45725" anchor="ctr"/>
                </a:tc>
                <a:extLst>
                  <a:ext uri="{0D108BD9-81ED-4DB2-BD59-A6C34878D82A}">
                    <a16:rowId xmlns:a16="http://schemas.microsoft.com/office/drawing/2014/main" val="10006"/>
                  </a:ext>
                </a:extLst>
              </a:tr>
            </a:tbl>
          </a:graphicData>
        </a:graphic>
      </p:graphicFrame>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720"/>
        <p:cNvGrpSpPr/>
        <p:nvPr/>
      </p:nvGrpSpPr>
      <p:grpSpPr>
        <a:xfrm>
          <a:off x="0" y="0"/>
          <a:ext cx="0" cy="0"/>
          <a:chOff x="0" y="0"/>
          <a:chExt cx="0" cy="0"/>
        </a:xfrm>
      </p:grpSpPr>
      <p:sp>
        <p:nvSpPr>
          <p:cNvPr id="721" name="Google Shape;721;p100"/>
          <p:cNvSpPr txBox="1">
            <a:spLocks noGrp="1"/>
          </p:cNvSpPr>
          <p:nvPr>
            <p:ph type="title"/>
          </p:nvPr>
        </p:nvSpPr>
        <p:spPr>
          <a:xfrm>
            <a:off x="1939635" y="5897"/>
            <a:ext cx="8428800" cy="10173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a:solidFill>
                  <a:srgbClr val="FF9300"/>
                </a:solidFill>
              </a:rPr>
              <a:t>GXS PORD Information</a:t>
            </a:r>
            <a:endParaRPr>
              <a:solidFill>
                <a:srgbClr val="FF9300"/>
              </a:solidFill>
            </a:endParaRPr>
          </a:p>
        </p:txBody>
      </p:sp>
      <p:pic>
        <p:nvPicPr>
          <p:cNvPr id="722" name="Google Shape;722;p100"/>
          <p:cNvPicPr preferRelativeResize="0"/>
          <p:nvPr/>
        </p:nvPicPr>
        <p:blipFill>
          <a:blip r:embed="rId3">
            <a:alphaModFix/>
          </a:blip>
          <a:stretch>
            <a:fillRect/>
          </a:stretch>
        </p:blipFill>
        <p:spPr>
          <a:xfrm>
            <a:off x="1799850" y="920172"/>
            <a:ext cx="9105687" cy="5530004"/>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727"/>
        <p:cNvGrpSpPr/>
        <p:nvPr/>
      </p:nvGrpSpPr>
      <p:grpSpPr>
        <a:xfrm>
          <a:off x="0" y="0"/>
          <a:ext cx="0" cy="0"/>
          <a:chOff x="0" y="0"/>
          <a:chExt cx="0" cy="0"/>
        </a:xfrm>
      </p:grpSpPr>
      <p:sp>
        <p:nvSpPr>
          <p:cNvPr id="728" name="Google Shape;728;p101"/>
          <p:cNvSpPr txBox="1">
            <a:spLocks noGrp="1"/>
          </p:cNvSpPr>
          <p:nvPr>
            <p:ph type="title"/>
          </p:nvPr>
        </p:nvSpPr>
        <p:spPr>
          <a:xfrm>
            <a:off x="675300" y="294076"/>
            <a:ext cx="8428800" cy="7650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a:solidFill>
                  <a:srgbClr val="FF9300"/>
                </a:solidFill>
              </a:rPr>
              <a:t>GXS PORD Information</a:t>
            </a:r>
            <a:endParaRPr/>
          </a:p>
        </p:txBody>
      </p:sp>
      <p:pic>
        <p:nvPicPr>
          <p:cNvPr id="729" name="Google Shape;729;p101"/>
          <p:cNvPicPr preferRelativeResize="0"/>
          <p:nvPr/>
        </p:nvPicPr>
        <p:blipFill>
          <a:blip r:embed="rId3">
            <a:alphaModFix/>
          </a:blip>
          <a:stretch>
            <a:fillRect/>
          </a:stretch>
        </p:blipFill>
        <p:spPr>
          <a:xfrm>
            <a:off x="152400" y="1175597"/>
            <a:ext cx="11887199" cy="4975153"/>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734"/>
        <p:cNvGrpSpPr/>
        <p:nvPr/>
      </p:nvGrpSpPr>
      <p:grpSpPr>
        <a:xfrm>
          <a:off x="0" y="0"/>
          <a:ext cx="0" cy="0"/>
          <a:chOff x="0" y="0"/>
          <a:chExt cx="0" cy="0"/>
        </a:xfrm>
      </p:grpSpPr>
      <p:sp>
        <p:nvSpPr>
          <p:cNvPr id="735" name="Google Shape;735;p102"/>
          <p:cNvSpPr txBox="1">
            <a:spLocks noGrp="1"/>
          </p:cNvSpPr>
          <p:nvPr>
            <p:ph type="title"/>
          </p:nvPr>
        </p:nvSpPr>
        <p:spPr>
          <a:xfrm>
            <a:off x="152410" y="158297"/>
            <a:ext cx="8428800" cy="10173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a:solidFill>
                  <a:srgbClr val="FF9300"/>
                </a:solidFill>
              </a:rPr>
              <a:t>GXS PORD Information</a:t>
            </a:r>
            <a:endParaRPr>
              <a:solidFill>
                <a:srgbClr val="FF9300"/>
              </a:solidFill>
            </a:endParaRPr>
          </a:p>
        </p:txBody>
      </p:sp>
      <p:pic>
        <p:nvPicPr>
          <p:cNvPr id="736" name="Google Shape;736;p102"/>
          <p:cNvPicPr preferRelativeResize="0"/>
          <p:nvPr/>
        </p:nvPicPr>
        <p:blipFill>
          <a:blip r:embed="rId3">
            <a:alphaModFix/>
          </a:blip>
          <a:stretch>
            <a:fillRect/>
          </a:stretch>
        </p:blipFill>
        <p:spPr>
          <a:xfrm>
            <a:off x="152400" y="1175597"/>
            <a:ext cx="11887198" cy="483887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740"/>
        <p:cNvGrpSpPr/>
        <p:nvPr/>
      </p:nvGrpSpPr>
      <p:grpSpPr>
        <a:xfrm>
          <a:off x="0" y="0"/>
          <a:ext cx="0" cy="0"/>
          <a:chOff x="0" y="0"/>
          <a:chExt cx="0" cy="0"/>
        </a:xfrm>
      </p:grpSpPr>
      <p:pic>
        <p:nvPicPr>
          <p:cNvPr id="741" name="Google Shape;741;p103"/>
          <p:cNvPicPr preferRelativeResize="0"/>
          <p:nvPr/>
        </p:nvPicPr>
        <p:blipFill rotWithShape="1">
          <a:blip r:embed="rId3">
            <a:alphaModFix/>
          </a:blip>
          <a:srcRect/>
          <a:stretch/>
        </p:blipFill>
        <p:spPr>
          <a:xfrm>
            <a:off x="-1" y="-10816"/>
            <a:ext cx="12191901" cy="1077616"/>
          </a:xfrm>
          <a:prstGeom prst="rect">
            <a:avLst/>
          </a:prstGeom>
          <a:noFill/>
          <a:ln>
            <a:noFill/>
          </a:ln>
        </p:spPr>
      </p:pic>
      <p:pic>
        <p:nvPicPr>
          <p:cNvPr id="742" name="Google Shape;742;p103"/>
          <p:cNvPicPr preferRelativeResize="0"/>
          <p:nvPr/>
        </p:nvPicPr>
        <p:blipFill rotWithShape="1">
          <a:blip r:embed="rId4">
            <a:alphaModFix/>
          </a:blip>
          <a:srcRect t="12733" r="29083" b="10276"/>
          <a:stretch/>
        </p:blipFill>
        <p:spPr>
          <a:xfrm flipH="1">
            <a:off x="-4" y="0"/>
            <a:ext cx="1143003" cy="1066800"/>
          </a:xfrm>
          <a:prstGeom prst="rect">
            <a:avLst/>
          </a:prstGeom>
          <a:noFill/>
          <a:ln>
            <a:noFill/>
          </a:ln>
        </p:spPr>
      </p:pic>
      <p:pic>
        <p:nvPicPr>
          <p:cNvPr id="743" name="Google Shape;743;p103"/>
          <p:cNvPicPr preferRelativeResize="0"/>
          <p:nvPr/>
        </p:nvPicPr>
        <p:blipFill rotWithShape="1">
          <a:blip r:embed="rId5">
            <a:alphaModFix/>
          </a:blip>
          <a:srcRect/>
          <a:stretch/>
        </p:blipFill>
        <p:spPr>
          <a:xfrm>
            <a:off x="10964333" y="70184"/>
            <a:ext cx="975913" cy="892105"/>
          </a:xfrm>
          <a:prstGeom prst="rect">
            <a:avLst/>
          </a:prstGeom>
          <a:noFill/>
          <a:ln>
            <a:noFill/>
          </a:ln>
        </p:spPr>
      </p:pic>
      <p:sp>
        <p:nvSpPr>
          <p:cNvPr id="744" name="Google Shape;744;p103"/>
          <p:cNvSpPr txBox="1"/>
          <p:nvPr/>
        </p:nvSpPr>
        <p:spPr>
          <a:xfrm>
            <a:off x="1383700" y="-16"/>
            <a:ext cx="8946400" cy="1502400"/>
          </a:xfrm>
          <a:prstGeom prst="rect">
            <a:avLst/>
          </a:prstGeom>
          <a:noFill/>
          <a:ln>
            <a:noFill/>
          </a:ln>
        </p:spPr>
        <p:txBody>
          <a:bodyPr spcFirstLastPara="1" wrap="square" lIns="121900" tIns="60925" rIns="121900" bIns="60925" anchor="t" anchorCtr="0">
            <a:spAutoFit/>
          </a:bodyPr>
          <a:lstStyle/>
          <a:p>
            <a:pPr marL="0" marR="0" lvl="0" indent="0" algn="ctr" rtl="0">
              <a:lnSpc>
                <a:spcPct val="90000"/>
              </a:lnSpc>
              <a:spcBef>
                <a:spcPts val="0"/>
              </a:spcBef>
              <a:spcAft>
                <a:spcPts val="0"/>
              </a:spcAft>
              <a:buClr>
                <a:srgbClr val="000000"/>
              </a:buClr>
              <a:buSzPts val="1900"/>
              <a:buFont typeface="Arial"/>
              <a:buNone/>
            </a:pPr>
            <a:r>
              <a:rPr lang="en-US" sz="3200" b="0" i="0" u="none" strike="noStrike" cap="none">
                <a:solidFill>
                  <a:schemeClr val="lt1"/>
                </a:solidFill>
                <a:latin typeface="Calibri"/>
                <a:ea typeface="Calibri"/>
                <a:cs typeface="Calibri"/>
                <a:sym typeface="Calibri"/>
              </a:rPr>
              <a:t>Compact Hyperspectral Infrared Sounding Interferometer (CHISI) Phase III SBIR</a:t>
            </a:r>
            <a:endParaRPr sz="3200" b="0"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3200"/>
              <a:buFont typeface="Arial"/>
              <a:buNone/>
            </a:pPr>
            <a:endParaRPr sz="3200" b="0" i="0" u="none" strike="noStrike" cap="none">
              <a:solidFill>
                <a:schemeClr val="lt1"/>
              </a:solidFill>
              <a:latin typeface="Calibri"/>
              <a:ea typeface="Calibri"/>
              <a:cs typeface="Calibri"/>
              <a:sym typeface="Calibri"/>
            </a:endParaRPr>
          </a:p>
        </p:txBody>
      </p:sp>
      <p:sp>
        <p:nvSpPr>
          <p:cNvPr id="745" name="Google Shape;745;p103"/>
          <p:cNvSpPr txBox="1"/>
          <p:nvPr/>
        </p:nvSpPr>
        <p:spPr>
          <a:xfrm>
            <a:off x="1241252" y="3936043"/>
            <a:ext cx="3221200" cy="451600"/>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chemeClr val="dk1"/>
              </a:buClr>
              <a:buSzPts val="1300"/>
              <a:buFont typeface="Arial"/>
              <a:buNone/>
            </a:pPr>
            <a:r>
              <a:rPr lang="en-US" sz="1300" b="0" i="0" u="none" strike="noStrike" cap="none">
                <a:solidFill>
                  <a:schemeClr val="dk1"/>
                </a:solidFill>
                <a:latin typeface="Calibri"/>
                <a:ea typeface="Calibri"/>
                <a:cs typeface="Calibri"/>
                <a:sym typeface="Calibri"/>
              </a:rPr>
              <a:t>CHISI Breadboard</a:t>
            </a:r>
            <a:endParaRPr sz="1900" b="0" i="0" u="none" strike="noStrike" cap="none">
              <a:solidFill>
                <a:srgbClr val="000000"/>
              </a:solidFill>
              <a:latin typeface="Arial"/>
              <a:ea typeface="Arial"/>
              <a:cs typeface="Arial"/>
              <a:sym typeface="Arial"/>
            </a:endParaRPr>
          </a:p>
        </p:txBody>
      </p:sp>
      <p:sp>
        <p:nvSpPr>
          <p:cNvPr id="746" name="Google Shape;746;p103"/>
          <p:cNvSpPr txBox="1"/>
          <p:nvPr/>
        </p:nvSpPr>
        <p:spPr>
          <a:xfrm>
            <a:off x="82432" y="1174467"/>
            <a:ext cx="4218000" cy="410400"/>
          </a:xfrm>
          <a:prstGeom prst="rect">
            <a:avLst/>
          </a:prstGeom>
          <a:noFill/>
          <a:ln>
            <a:noFill/>
          </a:ln>
        </p:spPr>
        <p:txBody>
          <a:bodyPr spcFirstLastPara="1" wrap="square" lIns="121900" tIns="60925" rIns="121900" bIns="60925"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900" b="0" i="0" u="none" strike="noStrike" cap="none">
                <a:solidFill>
                  <a:schemeClr val="dk1"/>
                </a:solidFill>
                <a:latin typeface="Calibri"/>
                <a:ea typeface="Calibri"/>
                <a:cs typeface="Calibri"/>
                <a:sym typeface="Calibri"/>
              </a:rPr>
              <a:t>JV POC:  Dave Spencer</a:t>
            </a:r>
            <a:endParaRPr sz="2700" b="0" i="0" u="none" strike="noStrike" cap="none">
              <a:solidFill>
                <a:schemeClr val="dk1"/>
              </a:solidFill>
              <a:latin typeface="Calibri"/>
              <a:ea typeface="Calibri"/>
              <a:cs typeface="Calibri"/>
              <a:sym typeface="Calibri"/>
            </a:endParaRPr>
          </a:p>
        </p:txBody>
      </p:sp>
      <p:sp>
        <p:nvSpPr>
          <p:cNvPr id="747" name="Google Shape;747;p103"/>
          <p:cNvSpPr txBox="1"/>
          <p:nvPr/>
        </p:nvSpPr>
        <p:spPr>
          <a:xfrm>
            <a:off x="4818300" y="1174467"/>
            <a:ext cx="6928000" cy="2236800"/>
          </a:xfrm>
          <a:prstGeom prst="rect">
            <a:avLst/>
          </a:prstGeom>
          <a:noFill/>
          <a:ln>
            <a:noFill/>
          </a:ln>
        </p:spPr>
        <p:txBody>
          <a:bodyPr spcFirstLastPara="1" wrap="square" lIns="121900" tIns="60925" rIns="121900" bIns="60925" anchor="t" anchorCtr="0">
            <a:spAutoFit/>
          </a:bodyPr>
          <a:lstStyle/>
          <a:p>
            <a:pPr marL="0" marR="0" lvl="0" indent="0" algn="l" rtl="0">
              <a:lnSpc>
                <a:spcPct val="90000"/>
              </a:lnSpc>
              <a:spcBef>
                <a:spcPts val="1300"/>
              </a:spcBef>
              <a:spcAft>
                <a:spcPts val="0"/>
              </a:spcAft>
              <a:buClr>
                <a:srgbClr val="000000"/>
              </a:buClr>
              <a:buSzPts val="2400"/>
              <a:buFont typeface="Arial"/>
              <a:buNone/>
            </a:pPr>
            <a:r>
              <a:rPr lang="en-US" sz="2400" b="0" i="0" u="none" strike="noStrike" cap="none">
                <a:solidFill>
                  <a:srgbClr val="07336F"/>
                </a:solidFill>
                <a:latin typeface="Arial"/>
                <a:ea typeface="Arial"/>
                <a:cs typeface="Arial"/>
                <a:sym typeface="Arial"/>
              </a:rPr>
              <a:t>Lower risk (by evaluating current breadboard calibration accuracy and measurement sensitivity) of innovative ‘push-broom’ approach to IR Sounding that promises better performance and lower cost than current IR sounders</a:t>
            </a:r>
            <a:endParaRPr sz="2400" b="0" i="0" u="none" strike="noStrike" cap="none">
              <a:solidFill>
                <a:srgbClr val="07336F"/>
              </a:solidFill>
              <a:latin typeface="Arial"/>
              <a:ea typeface="Arial"/>
              <a:cs typeface="Arial"/>
              <a:sym typeface="Arial"/>
            </a:endParaRPr>
          </a:p>
          <a:p>
            <a:pPr marL="609600" marR="0" lvl="0" indent="0" algn="l" rtl="0">
              <a:lnSpc>
                <a:spcPct val="100000"/>
              </a:lnSpc>
              <a:spcBef>
                <a:spcPts val="0"/>
              </a:spcBef>
              <a:spcAft>
                <a:spcPts val="0"/>
              </a:spcAft>
              <a:buClr>
                <a:srgbClr val="000000"/>
              </a:buClr>
              <a:buSzPts val="1500"/>
              <a:buFont typeface="Arial"/>
              <a:buNone/>
            </a:pPr>
            <a:endParaRPr sz="1500" b="0" i="0" u="none" strike="noStrike" cap="none">
              <a:solidFill>
                <a:schemeClr val="dk1"/>
              </a:solidFill>
              <a:latin typeface="Calibri"/>
              <a:ea typeface="Calibri"/>
              <a:cs typeface="Calibri"/>
              <a:sym typeface="Calibri"/>
            </a:endParaRPr>
          </a:p>
          <a:p>
            <a:pPr marL="609600" marR="0" lvl="0" indent="0" algn="l" rtl="0">
              <a:lnSpc>
                <a:spcPct val="100000"/>
              </a:lnSpc>
              <a:spcBef>
                <a:spcPts val="0"/>
              </a:spcBef>
              <a:spcAft>
                <a:spcPts val="0"/>
              </a:spcAft>
              <a:buClr>
                <a:srgbClr val="000000"/>
              </a:buClr>
              <a:buSzPts val="1500"/>
              <a:buFont typeface="Arial"/>
              <a:buNone/>
            </a:pPr>
            <a:endParaRPr sz="1500" b="0" i="0" u="none" strike="noStrike" cap="none">
              <a:solidFill>
                <a:schemeClr val="dk1"/>
              </a:solidFill>
              <a:latin typeface="Calibri"/>
              <a:ea typeface="Calibri"/>
              <a:cs typeface="Calibri"/>
              <a:sym typeface="Calibri"/>
            </a:endParaRPr>
          </a:p>
        </p:txBody>
      </p:sp>
      <p:sp>
        <p:nvSpPr>
          <p:cNvPr id="748" name="Google Shape;748;p103"/>
          <p:cNvSpPr txBox="1"/>
          <p:nvPr/>
        </p:nvSpPr>
        <p:spPr>
          <a:xfrm>
            <a:off x="4901100" y="3259733"/>
            <a:ext cx="6845200" cy="3827600"/>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400"/>
              </a:spcBef>
              <a:spcAft>
                <a:spcPts val="0"/>
              </a:spcAft>
              <a:buClr>
                <a:srgbClr val="000000"/>
              </a:buClr>
              <a:buSzPts val="2400"/>
              <a:buFont typeface="Arial"/>
              <a:buNone/>
            </a:pPr>
            <a:r>
              <a:rPr lang="en-US" sz="2400" b="0" i="0" u="none" strike="noStrike" cap="none">
                <a:solidFill>
                  <a:schemeClr val="dk1"/>
                </a:solidFill>
                <a:latin typeface="Calibri"/>
                <a:ea typeface="Calibri"/>
                <a:cs typeface="Calibri"/>
                <a:sym typeface="Calibri"/>
              </a:rPr>
              <a:t>P</a:t>
            </a:r>
            <a:r>
              <a:rPr lang="en-US" sz="2400" b="0" i="0" u="none" strike="noStrike" cap="none">
                <a:solidFill>
                  <a:schemeClr val="dk1"/>
                </a:solidFill>
                <a:latin typeface="Arial"/>
                <a:ea typeface="Arial"/>
                <a:cs typeface="Arial"/>
                <a:sym typeface="Arial"/>
              </a:rPr>
              <a:t>urpose/Benefits of Project</a:t>
            </a:r>
            <a:endParaRPr sz="2400" b="0" i="0" u="none" strike="noStrike" cap="none">
              <a:solidFill>
                <a:schemeClr val="dk1"/>
              </a:solidFill>
              <a:latin typeface="Arial"/>
              <a:ea typeface="Arial"/>
              <a:cs typeface="Arial"/>
              <a:sym typeface="Arial"/>
            </a:endParaRPr>
          </a:p>
          <a:p>
            <a:pPr marL="609600" marR="0" lvl="0" indent="-438150" algn="l" rtl="0">
              <a:lnSpc>
                <a:spcPct val="100000"/>
              </a:lnSpc>
              <a:spcBef>
                <a:spcPts val="400"/>
              </a:spcBef>
              <a:spcAft>
                <a:spcPts val="0"/>
              </a:spcAft>
              <a:buClr>
                <a:schemeClr val="dk1"/>
              </a:buClr>
              <a:buSzPts val="2100"/>
              <a:buFont typeface="Arial"/>
              <a:buChar char="•"/>
            </a:pPr>
            <a:r>
              <a:rPr lang="en-US" sz="2100" b="0" i="0" u="none" strike="noStrike" cap="none">
                <a:solidFill>
                  <a:schemeClr val="dk1"/>
                </a:solidFill>
                <a:latin typeface="Arial"/>
                <a:ea typeface="Arial"/>
                <a:cs typeface="Arial"/>
                <a:sym typeface="Arial"/>
              </a:rPr>
              <a:t>Lowering cost LEO Infrared Sounding</a:t>
            </a:r>
            <a:endParaRPr sz="2100" b="0" i="0" u="none" strike="noStrike" cap="none">
              <a:solidFill>
                <a:schemeClr val="dk1"/>
              </a:solidFill>
              <a:latin typeface="Arial"/>
              <a:ea typeface="Arial"/>
              <a:cs typeface="Arial"/>
              <a:sym typeface="Arial"/>
            </a:endParaRPr>
          </a:p>
          <a:p>
            <a:pPr marL="609600" marR="0" lvl="0" indent="-438150" algn="l" rtl="0">
              <a:lnSpc>
                <a:spcPct val="100000"/>
              </a:lnSpc>
              <a:spcBef>
                <a:spcPts val="400"/>
              </a:spcBef>
              <a:spcAft>
                <a:spcPts val="0"/>
              </a:spcAft>
              <a:buClr>
                <a:schemeClr val="dk1"/>
              </a:buClr>
              <a:buSzPts val="2100"/>
              <a:buFont typeface="Arial"/>
              <a:buChar char="•"/>
            </a:pPr>
            <a:r>
              <a:rPr lang="en-US" sz="2100" b="0" i="0" u="none" strike="noStrike" cap="none">
                <a:solidFill>
                  <a:schemeClr val="dk1"/>
                </a:solidFill>
                <a:latin typeface="Arial"/>
                <a:ea typeface="Arial"/>
                <a:cs typeface="Arial"/>
                <a:sym typeface="Arial"/>
              </a:rPr>
              <a:t>Increasing NESDIS sensor-vendor base to include non-traditional contractors </a:t>
            </a:r>
            <a:endParaRPr sz="2100" b="0" i="0" u="none" strike="noStrike" cap="none">
              <a:solidFill>
                <a:schemeClr val="dk1"/>
              </a:solidFill>
              <a:latin typeface="Arial"/>
              <a:ea typeface="Arial"/>
              <a:cs typeface="Arial"/>
              <a:sym typeface="Arial"/>
            </a:endParaRPr>
          </a:p>
          <a:p>
            <a:pPr marL="609600" marR="0" lvl="0" indent="-438150" algn="l" rtl="0">
              <a:lnSpc>
                <a:spcPct val="100000"/>
              </a:lnSpc>
              <a:spcBef>
                <a:spcPts val="400"/>
              </a:spcBef>
              <a:spcAft>
                <a:spcPts val="0"/>
              </a:spcAft>
              <a:buClr>
                <a:schemeClr val="dk1"/>
              </a:buClr>
              <a:buSzPts val="2100"/>
              <a:buFont typeface="Arial"/>
              <a:buChar char="•"/>
            </a:pPr>
            <a:r>
              <a:rPr lang="en-US" sz="2100" b="0" i="0" u="none" strike="noStrike" cap="none">
                <a:solidFill>
                  <a:schemeClr val="dk1"/>
                </a:solidFill>
                <a:latin typeface="Arial"/>
                <a:ea typeface="Arial"/>
                <a:cs typeface="Arial"/>
                <a:sym typeface="Arial"/>
              </a:rPr>
              <a:t>Performance verification to make attractive to outside commercial investment</a:t>
            </a:r>
            <a:endParaRPr sz="2100" b="0" i="0" u="none" strike="noStrike" cap="none">
              <a:solidFill>
                <a:schemeClr val="dk1"/>
              </a:solidFill>
              <a:latin typeface="Arial"/>
              <a:ea typeface="Arial"/>
              <a:cs typeface="Arial"/>
              <a:sym typeface="Arial"/>
            </a:endParaRPr>
          </a:p>
          <a:p>
            <a:pPr marL="609600" marR="0" lvl="0" indent="-438150" algn="l" rtl="0">
              <a:lnSpc>
                <a:spcPct val="100000"/>
              </a:lnSpc>
              <a:spcBef>
                <a:spcPts val="400"/>
              </a:spcBef>
              <a:spcAft>
                <a:spcPts val="0"/>
              </a:spcAft>
              <a:buClr>
                <a:schemeClr val="dk1"/>
              </a:buClr>
              <a:buSzPts val="2100"/>
              <a:buFont typeface="Arial"/>
              <a:buChar char="•"/>
            </a:pPr>
            <a:r>
              <a:rPr lang="en-US" sz="2100" b="0" i="0" u="none" strike="noStrike" cap="none">
                <a:solidFill>
                  <a:schemeClr val="dk1"/>
                </a:solidFill>
                <a:latin typeface="Arial"/>
                <a:ea typeface="Arial"/>
                <a:cs typeface="Arial"/>
                <a:sym typeface="Arial"/>
              </a:rPr>
              <a:t>Potential sensor for Commercial Weather Data for NOAA</a:t>
            </a:r>
            <a:endParaRPr sz="2100" b="0" i="0" u="none" strike="noStrike" cap="none">
              <a:solidFill>
                <a:schemeClr val="dk1"/>
              </a:solidFill>
              <a:latin typeface="Arial"/>
              <a:ea typeface="Arial"/>
              <a:cs typeface="Arial"/>
              <a:sym typeface="Arial"/>
            </a:endParaRPr>
          </a:p>
          <a:p>
            <a:pPr marL="609600" marR="0" lvl="0" indent="-438150" algn="l" rtl="0">
              <a:lnSpc>
                <a:spcPct val="100000"/>
              </a:lnSpc>
              <a:spcBef>
                <a:spcPts val="400"/>
              </a:spcBef>
              <a:spcAft>
                <a:spcPts val="0"/>
              </a:spcAft>
              <a:buClr>
                <a:schemeClr val="dk1"/>
              </a:buClr>
              <a:buSzPts val="2100"/>
              <a:buFont typeface="Arial"/>
              <a:buChar char="•"/>
            </a:pPr>
            <a:r>
              <a:rPr lang="en-US" sz="2100" b="0" i="0" u="none" strike="noStrike" cap="none">
                <a:solidFill>
                  <a:schemeClr val="dk1"/>
                </a:solidFill>
                <a:latin typeface="Arial"/>
                <a:ea typeface="Arial"/>
                <a:cs typeface="Arial"/>
                <a:sym typeface="Arial"/>
              </a:rPr>
              <a:t>First NOAA Sole Source SBIR Phase III</a:t>
            </a:r>
            <a:endParaRPr sz="21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100"/>
              <a:buFont typeface="Arial"/>
              <a:buNone/>
            </a:pPr>
            <a:endParaRPr sz="2100" b="0" i="0" u="none" strike="noStrike" cap="none">
              <a:solidFill>
                <a:schemeClr val="dk1"/>
              </a:solidFill>
              <a:latin typeface="Arial"/>
              <a:ea typeface="Arial"/>
              <a:cs typeface="Arial"/>
              <a:sym typeface="Arial"/>
            </a:endParaRPr>
          </a:p>
        </p:txBody>
      </p:sp>
      <p:cxnSp>
        <p:nvCxnSpPr>
          <p:cNvPr id="749" name="Google Shape;749;p103"/>
          <p:cNvCxnSpPr/>
          <p:nvPr/>
        </p:nvCxnSpPr>
        <p:spPr>
          <a:xfrm>
            <a:off x="4644400" y="1222033"/>
            <a:ext cx="20800" cy="5702800"/>
          </a:xfrm>
          <a:prstGeom prst="straightConnector1">
            <a:avLst/>
          </a:prstGeom>
          <a:noFill/>
          <a:ln w="9525" cap="flat" cmpd="sng">
            <a:solidFill>
              <a:schemeClr val="dk2"/>
            </a:solidFill>
            <a:prstDash val="solid"/>
            <a:round/>
            <a:headEnd type="none" w="sm" len="sm"/>
            <a:tailEnd type="none" w="sm" len="sm"/>
          </a:ln>
        </p:spPr>
      </p:cxnSp>
      <p:pic>
        <p:nvPicPr>
          <p:cNvPr id="750" name="Google Shape;750;p103" descr="Graphical user interface, engineering drawing, website&#10;&#10;Description automatically generated"/>
          <p:cNvPicPr preferRelativeResize="0"/>
          <p:nvPr/>
        </p:nvPicPr>
        <p:blipFill rotWithShape="1">
          <a:blip r:embed="rId6">
            <a:alphaModFix/>
          </a:blip>
          <a:srcRect l="18926" t="15764" r="24509" b="16077"/>
          <a:stretch/>
        </p:blipFill>
        <p:spPr>
          <a:xfrm>
            <a:off x="811801" y="1969835"/>
            <a:ext cx="2900967" cy="1966200"/>
          </a:xfrm>
          <a:prstGeom prst="rect">
            <a:avLst/>
          </a:prstGeom>
          <a:noFill/>
          <a:ln>
            <a:noFill/>
          </a:ln>
        </p:spPr>
      </p:pic>
      <p:pic>
        <p:nvPicPr>
          <p:cNvPr id="751" name="Google Shape;751;p103" descr="Logo, company name&#10;&#10;Description automatically generated"/>
          <p:cNvPicPr preferRelativeResize="0"/>
          <p:nvPr/>
        </p:nvPicPr>
        <p:blipFill rotWithShape="1">
          <a:blip r:embed="rId7">
            <a:alphaModFix/>
          </a:blip>
          <a:srcRect/>
          <a:stretch/>
        </p:blipFill>
        <p:spPr>
          <a:xfrm>
            <a:off x="393797" y="5059271"/>
            <a:ext cx="1438269" cy="642727"/>
          </a:xfrm>
          <a:prstGeom prst="rect">
            <a:avLst/>
          </a:prstGeom>
          <a:noFill/>
          <a:ln>
            <a:noFill/>
          </a:ln>
        </p:spPr>
      </p:pic>
      <p:pic>
        <p:nvPicPr>
          <p:cNvPr id="752" name="Google Shape;752;p103"/>
          <p:cNvPicPr preferRelativeResize="0"/>
          <p:nvPr/>
        </p:nvPicPr>
        <p:blipFill rotWithShape="1">
          <a:blip r:embed="rId8">
            <a:alphaModFix/>
          </a:blip>
          <a:srcRect r="60219" b="-4143"/>
          <a:stretch/>
        </p:blipFill>
        <p:spPr>
          <a:xfrm>
            <a:off x="2070091" y="5226136"/>
            <a:ext cx="1194397" cy="475860"/>
          </a:xfrm>
          <a:prstGeom prst="rect">
            <a:avLst/>
          </a:prstGeom>
          <a:noFill/>
          <a:ln>
            <a:noFill/>
          </a:ln>
        </p:spPr>
      </p:pic>
      <p:pic>
        <p:nvPicPr>
          <p:cNvPr id="753" name="Google Shape;753;p103" descr="A picture containing drawing&#10;&#10;Description automatically generated"/>
          <p:cNvPicPr preferRelativeResize="0"/>
          <p:nvPr/>
        </p:nvPicPr>
        <p:blipFill rotWithShape="1">
          <a:blip r:embed="rId9">
            <a:alphaModFix/>
          </a:blip>
          <a:srcRect/>
          <a:stretch/>
        </p:blipFill>
        <p:spPr>
          <a:xfrm>
            <a:off x="393800" y="5999571"/>
            <a:ext cx="1363975" cy="649512"/>
          </a:xfrm>
          <a:prstGeom prst="rect">
            <a:avLst/>
          </a:prstGeom>
          <a:noFill/>
          <a:ln>
            <a:noFill/>
          </a:ln>
        </p:spPr>
      </p:pic>
      <p:pic>
        <p:nvPicPr>
          <p:cNvPr id="754" name="Google Shape;754;p103"/>
          <p:cNvPicPr preferRelativeResize="0"/>
          <p:nvPr/>
        </p:nvPicPr>
        <p:blipFill rotWithShape="1">
          <a:blip r:embed="rId10">
            <a:alphaModFix/>
          </a:blip>
          <a:srcRect/>
          <a:stretch/>
        </p:blipFill>
        <p:spPr>
          <a:xfrm>
            <a:off x="2225220" y="5886544"/>
            <a:ext cx="705860" cy="693896"/>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758"/>
        <p:cNvGrpSpPr/>
        <p:nvPr/>
      </p:nvGrpSpPr>
      <p:grpSpPr>
        <a:xfrm>
          <a:off x="0" y="0"/>
          <a:ext cx="0" cy="0"/>
          <a:chOff x="0" y="0"/>
          <a:chExt cx="0" cy="0"/>
        </a:xfrm>
      </p:grpSpPr>
      <p:sp>
        <p:nvSpPr>
          <p:cNvPr id="759" name="Google Shape;759;p104"/>
          <p:cNvSpPr txBox="1">
            <a:spLocks noGrp="1"/>
          </p:cNvSpPr>
          <p:nvPr>
            <p:ph type="title"/>
          </p:nvPr>
        </p:nvSpPr>
        <p:spPr>
          <a:xfrm>
            <a:off x="802695" y="398127"/>
            <a:ext cx="6640841" cy="530505"/>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1800"/>
              <a:buNone/>
            </a:pPr>
            <a:r>
              <a:rPr lang="en-US" sz="4000" b="1">
                <a:solidFill>
                  <a:srgbClr val="FFC000"/>
                </a:solidFill>
              </a:rPr>
              <a:t>GeoXO Has Officially Begun</a:t>
            </a:r>
            <a:endParaRPr/>
          </a:p>
        </p:txBody>
      </p:sp>
      <p:sp>
        <p:nvSpPr>
          <p:cNvPr id="760" name="Google Shape;760;p104"/>
          <p:cNvSpPr txBox="1">
            <a:spLocks noGrp="1"/>
          </p:cNvSpPr>
          <p:nvPr>
            <p:ph type="sldNum" idx="12"/>
          </p:nvPr>
        </p:nvSpPr>
        <p:spPr>
          <a:xfrm>
            <a:off x="9916716" y="6471744"/>
            <a:ext cx="3127464" cy="342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 </a:t>
            </a:r>
            <a:endParaRPr/>
          </a:p>
        </p:txBody>
      </p:sp>
      <p:sp>
        <p:nvSpPr>
          <p:cNvPr id="761" name="Google Shape;761;p104"/>
          <p:cNvSpPr txBox="1"/>
          <p:nvPr/>
        </p:nvSpPr>
        <p:spPr>
          <a:xfrm>
            <a:off x="802696" y="1064516"/>
            <a:ext cx="11090400" cy="2555100"/>
          </a:xfrm>
          <a:prstGeom prst="rect">
            <a:avLst/>
          </a:prstGeom>
          <a:noFill/>
          <a:ln>
            <a:noFill/>
          </a:ln>
        </p:spPr>
        <p:txBody>
          <a:bodyPr spcFirstLastPara="1" wrap="square" lIns="0" tIns="0" rIns="0" bIns="0" anchor="t" anchorCtr="0">
            <a:spAutoFit/>
          </a:bodyPr>
          <a:lstStyle/>
          <a:p>
            <a:pPr marL="143669" marR="0" lvl="1" indent="-143669" algn="l" rtl="0">
              <a:lnSpc>
                <a:spcPct val="100000"/>
              </a:lnSpc>
              <a:spcBef>
                <a:spcPts val="0"/>
              </a:spcBef>
              <a:spcAft>
                <a:spcPts val="0"/>
              </a:spcAft>
              <a:buClr>
                <a:schemeClr val="lt1"/>
              </a:buClr>
              <a:buSzPts val="2750"/>
              <a:buFont typeface="Arial"/>
              <a:buChar char="•"/>
            </a:pPr>
            <a:r>
              <a:rPr lang="en-US" sz="2200" b="0" i="0" u="none" strike="noStrike" cap="none">
                <a:solidFill>
                  <a:schemeClr val="lt1"/>
                </a:solidFill>
                <a:latin typeface="Calibri"/>
                <a:ea typeface="Calibri"/>
                <a:cs typeface="Calibri"/>
                <a:sym typeface="Calibri"/>
              </a:rPr>
              <a:t>The Milestone 1 approval by the Deputy Secretary of Commerce in November 2021 formally initiated the Geostationary Extended Observations (GeoXO) program</a:t>
            </a:r>
            <a:endParaRPr/>
          </a:p>
          <a:p>
            <a:pPr marL="699802" marR="0" lvl="4" indent="-214312" algn="l" rtl="0">
              <a:lnSpc>
                <a:spcPct val="100000"/>
              </a:lnSpc>
              <a:spcBef>
                <a:spcPts val="0"/>
              </a:spcBef>
              <a:spcAft>
                <a:spcPts val="0"/>
              </a:spcAft>
              <a:buClr>
                <a:schemeClr val="lt1"/>
              </a:buClr>
              <a:buSzPts val="1958"/>
              <a:buFont typeface="Arial"/>
              <a:buChar char="-"/>
            </a:pPr>
            <a:r>
              <a:rPr lang="en-US" sz="2200" b="0" i="0" u="none" strike="noStrike" cap="none">
                <a:solidFill>
                  <a:schemeClr val="lt1"/>
                </a:solidFill>
                <a:latin typeface="Calibri"/>
                <a:ea typeface="Calibri"/>
                <a:cs typeface="Calibri"/>
                <a:sym typeface="Calibri"/>
              </a:rPr>
              <a:t>Approved GeoXO to enter the formulation phase which allows the program to develop the mission concept for formal approval, which occurs at Milestone 2, planned in late 2022</a:t>
            </a:r>
            <a:endParaRPr/>
          </a:p>
          <a:p>
            <a:pPr marL="143669" marR="0" lvl="1" indent="-143669" algn="l" rtl="0">
              <a:lnSpc>
                <a:spcPct val="100000"/>
              </a:lnSpc>
              <a:spcBef>
                <a:spcPts val="0"/>
              </a:spcBef>
              <a:spcAft>
                <a:spcPts val="0"/>
              </a:spcAft>
              <a:buClr>
                <a:schemeClr val="lt1"/>
              </a:buClr>
              <a:buSzPts val="2750"/>
              <a:buFont typeface="Arial"/>
              <a:buChar char="•"/>
            </a:pPr>
            <a:r>
              <a:rPr lang="en-US" sz="2200" b="0" i="0" u="none" strike="noStrike" cap="none">
                <a:solidFill>
                  <a:schemeClr val="lt1"/>
                </a:solidFill>
                <a:latin typeface="Calibri"/>
                <a:ea typeface="Calibri"/>
                <a:cs typeface="Calibri"/>
                <a:sym typeface="Calibri"/>
              </a:rPr>
              <a:t>The GeoXO program described herein is as proposed at Milestone 1</a:t>
            </a:r>
            <a:endParaRPr/>
          </a:p>
          <a:p>
            <a:pPr marL="699802" marR="0" lvl="4" indent="-214313" algn="l" rtl="0">
              <a:lnSpc>
                <a:spcPct val="100000"/>
              </a:lnSpc>
              <a:spcBef>
                <a:spcPts val="0"/>
              </a:spcBef>
              <a:spcAft>
                <a:spcPts val="0"/>
              </a:spcAft>
              <a:buClr>
                <a:schemeClr val="lt1"/>
              </a:buClr>
              <a:buSzPts val="1780"/>
              <a:buFont typeface="Arial"/>
              <a:buChar char="-"/>
            </a:pPr>
            <a:r>
              <a:rPr lang="en-US" sz="2000" b="0" i="0" u="none" strike="noStrike" cap="none">
                <a:solidFill>
                  <a:schemeClr val="lt1"/>
                </a:solidFill>
                <a:latin typeface="Calibri"/>
                <a:ea typeface="Calibri"/>
                <a:cs typeface="Calibri"/>
                <a:sym typeface="Calibri"/>
              </a:rPr>
              <a:t>Prioritized descopes are defined in the event that proposed program budget is not approved</a:t>
            </a:r>
            <a:endParaRPr/>
          </a:p>
          <a:p>
            <a:pPr marL="143669" marR="0" lvl="1" indent="-143669" algn="l" rtl="0">
              <a:lnSpc>
                <a:spcPct val="100000"/>
              </a:lnSpc>
              <a:spcBef>
                <a:spcPts val="0"/>
              </a:spcBef>
              <a:spcAft>
                <a:spcPts val="0"/>
              </a:spcAft>
              <a:buClr>
                <a:schemeClr val="lt1"/>
              </a:buClr>
              <a:buSzPts val="2500"/>
              <a:buFont typeface="Arial"/>
              <a:buChar char="•"/>
            </a:pPr>
            <a:r>
              <a:rPr lang="en-US" sz="2000" b="0" i="0" u="none" strike="noStrike" cap="none">
                <a:solidFill>
                  <a:schemeClr val="lt1"/>
                </a:solidFill>
                <a:latin typeface="Calibri"/>
                <a:ea typeface="Calibri"/>
                <a:cs typeface="Calibri"/>
                <a:sym typeface="Calibri"/>
              </a:rPr>
              <a:t>Targeting first GeoXO launch in 2032</a:t>
            </a:r>
            <a:endParaRPr sz="2000" b="0" i="0" u="none" strike="noStrike" cap="none">
              <a:solidFill>
                <a:schemeClr val="lt1"/>
              </a:solidFill>
              <a:latin typeface="Calibri"/>
              <a:ea typeface="Calibri"/>
              <a:cs typeface="Calibri"/>
              <a:sym typeface="Calibri"/>
            </a:endParaRPr>
          </a:p>
        </p:txBody>
      </p:sp>
      <p:pic>
        <p:nvPicPr>
          <p:cNvPr id="762" name="Google Shape;762;p104"/>
          <p:cNvPicPr preferRelativeResize="0"/>
          <p:nvPr/>
        </p:nvPicPr>
        <p:blipFill rotWithShape="1">
          <a:blip r:embed="rId3">
            <a:alphaModFix/>
          </a:blip>
          <a:srcRect r="17357" b="62519"/>
          <a:stretch/>
        </p:blipFill>
        <p:spPr>
          <a:xfrm>
            <a:off x="682085" y="3711319"/>
            <a:ext cx="10827830" cy="2561370"/>
          </a:xfrm>
          <a:prstGeom prst="rect">
            <a:avLst/>
          </a:prstGeom>
          <a:solidFill>
            <a:schemeClr val="lt2"/>
          </a:solidFill>
          <a:ln>
            <a:noFill/>
          </a:ln>
        </p:spPr>
      </p:pic>
      <p:sp>
        <p:nvSpPr>
          <p:cNvPr id="763" name="Google Shape;763;p104"/>
          <p:cNvSpPr txBox="1"/>
          <p:nvPr/>
        </p:nvSpPr>
        <p:spPr>
          <a:xfrm rot="-5400000">
            <a:off x="2578103" y="5625442"/>
            <a:ext cx="886781" cy="24622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000" b="0" i="0" u="none" strike="noStrike" cap="none">
                <a:solidFill>
                  <a:srgbClr val="FF0000"/>
                </a:solidFill>
                <a:latin typeface="Arial"/>
                <a:ea typeface="Arial"/>
                <a:cs typeface="Arial"/>
                <a:sym typeface="Arial"/>
              </a:rPr>
              <a:t>We are here</a:t>
            </a:r>
            <a:endParaRPr/>
          </a:p>
        </p:txBody>
      </p:sp>
      <p:sp>
        <p:nvSpPr>
          <p:cNvPr id="764" name="Google Shape;764;p104"/>
          <p:cNvSpPr txBox="1"/>
          <p:nvPr/>
        </p:nvSpPr>
        <p:spPr>
          <a:xfrm>
            <a:off x="6963925" y="6457800"/>
            <a:ext cx="2740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i="1">
                <a:solidFill>
                  <a:schemeClr val="lt1"/>
                </a:solidFill>
                <a:latin typeface="Calibri"/>
                <a:ea typeface="Calibri"/>
                <a:cs typeface="Calibri"/>
                <a:sym typeface="Calibri"/>
              </a:rPr>
              <a:t>Preliminary and Pending Approval</a:t>
            </a:r>
            <a:endParaRPr i="1">
              <a:solidFill>
                <a:schemeClr val="lt1"/>
              </a:solidFill>
              <a:latin typeface="Calibri"/>
              <a:ea typeface="Calibri"/>
              <a:cs typeface="Calibri"/>
              <a:sym typeface="Calibri"/>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768"/>
        <p:cNvGrpSpPr/>
        <p:nvPr/>
      </p:nvGrpSpPr>
      <p:grpSpPr>
        <a:xfrm>
          <a:off x="0" y="0"/>
          <a:ext cx="0" cy="0"/>
          <a:chOff x="0" y="0"/>
          <a:chExt cx="0" cy="0"/>
        </a:xfrm>
      </p:grpSpPr>
      <p:sp>
        <p:nvSpPr>
          <p:cNvPr id="769" name="Google Shape;769;p105"/>
          <p:cNvSpPr txBox="1"/>
          <p:nvPr/>
        </p:nvSpPr>
        <p:spPr>
          <a:xfrm>
            <a:off x="246887" y="298640"/>
            <a:ext cx="11868912" cy="869408"/>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3733"/>
              <a:buFont typeface="Arial"/>
              <a:buNone/>
            </a:pPr>
            <a:r>
              <a:rPr lang="en-US" sz="3733" b="0" i="0" u="none" strike="noStrike" cap="none">
                <a:solidFill>
                  <a:srgbClr val="FFC000"/>
                </a:solidFill>
                <a:latin typeface="Calibri"/>
                <a:ea typeface="Calibri"/>
                <a:cs typeface="Calibri"/>
                <a:sym typeface="Calibri"/>
              </a:rPr>
              <a:t>5.1 µm Water Vapor Band</a:t>
            </a:r>
            <a:endParaRPr sz="3733" b="0" i="0" u="none" strike="noStrike" cap="none">
              <a:solidFill>
                <a:srgbClr val="FFC000"/>
              </a:solidFill>
              <a:latin typeface="Calibri"/>
              <a:ea typeface="Calibri"/>
              <a:cs typeface="Calibri"/>
              <a:sym typeface="Calibri"/>
            </a:endParaRPr>
          </a:p>
        </p:txBody>
      </p:sp>
      <p:sp>
        <p:nvSpPr>
          <p:cNvPr id="770" name="Google Shape;770;p105"/>
          <p:cNvSpPr txBox="1"/>
          <p:nvPr/>
        </p:nvSpPr>
        <p:spPr>
          <a:xfrm>
            <a:off x="246888" y="873169"/>
            <a:ext cx="5341609" cy="5170646"/>
          </a:xfrm>
          <a:prstGeom prst="rect">
            <a:avLst/>
          </a:prstGeom>
          <a:noFill/>
          <a:ln>
            <a:noFill/>
          </a:ln>
        </p:spPr>
        <p:txBody>
          <a:bodyPr spcFirstLastPara="1" wrap="square" lIns="0" tIns="0" rIns="0" bIns="0" anchor="t" anchorCtr="0">
            <a:spAutoFit/>
          </a:bodyPr>
          <a:lstStyle/>
          <a:p>
            <a:pPr marL="214313" marR="0" lvl="0" indent="-214313" algn="l" rtl="0">
              <a:lnSpc>
                <a:spcPct val="100000"/>
              </a:lnSpc>
              <a:spcBef>
                <a:spcPts val="0"/>
              </a:spcBef>
              <a:spcAft>
                <a:spcPts val="0"/>
              </a:spcAft>
              <a:buClr>
                <a:schemeClr val="lt1"/>
              </a:buClr>
              <a:buSzPts val="2800"/>
              <a:buFont typeface="Arial"/>
              <a:buChar char="•"/>
            </a:pPr>
            <a:r>
              <a:rPr lang="en-US" sz="2400" b="0" i="0" u="none" strike="noStrike" cap="none">
                <a:solidFill>
                  <a:schemeClr val="lt1"/>
                </a:solidFill>
                <a:latin typeface="Calibri"/>
                <a:ea typeface="Calibri"/>
                <a:cs typeface="Calibri"/>
                <a:sym typeface="Calibri"/>
              </a:rPr>
              <a:t>Plots on the right show estimated weighting functions of a 5.1 </a:t>
            </a:r>
            <a:r>
              <a:rPr lang="en-US" sz="2400" b="0" i="0" u="none" strike="noStrike" cap="none">
                <a:solidFill>
                  <a:srgbClr val="FFFFFF"/>
                </a:solidFill>
                <a:latin typeface="Calibri"/>
                <a:ea typeface="Calibri"/>
                <a:cs typeface="Calibri"/>
                <a:sym typeface="Calibri"/>
              </a:rPr>
              <a:t>µm band (left) and the ABI 7.3 µm band (right) (Courtesy of Nate Miller, Mat Gunshor and others from CIMSS)</a:t>
            </a:r>
            <a:endParaRPr sz="2400" b="0" i="0" u="none" strike="noStrike" cap="none">
              <a:solidFill>
                <a:schemeClr val="lt1"/>
              </a:solidFill>
              <a:latin typeface="Calibri"/>
              <a:ea typeface="Calibri"/>
              <a:cs typeface="Calibri"/>
              <a:sym typeface="Calibri"/>
            </a:endParaRPr>
          </a:p>
          <a:p>
            <a:pPr marL="214313" marR="0" lvl="0" indent="-36513" algn="l" rtl="0">
              <a:lnSpc>
                <a:spcPct val="100000"/>
              </a:lnSpc>
              <a:spcBef>
                <a:spcPts val="0"/>
              </a:spcBef>
              <a:spcAft>
                <a:spcPts val="0"/>
              </a:spcAft>
              <a:buClr>
                <a:schemeClr val="dk1"/>
              </a:buClr>
              <a:buSzPts val="2800"/>
              <a:buFont typeface="Arial"/>
              <a:buNone/>
            </a:pPr>
            <a:endParaRPr sz="2400" b="0" i="0" u="none" strike="noStrike" cap="none">
              <a:solidFill>
                <a:schemeClr val="lt1"/>
              </a:solidFill>
              <a:latin typeface="Calibri"/>
              <a:ea typeface="Calibri"/>
              <a:cs typeface="Calibri"/>
              <a:sym typeface="Calibri"/>
            </a:endParaRPr>
          </a:p>
          <a:p>
            <a:pPr marL="214313" marR="0" lvl="0" indent="-214313" algn="l" rtl="0">
              <a:lnSpc>
                <a:spcPct val="100000"/>
              </a:lnSpc>
              <a:spcBef>
                <a:spcPts val="0"/>
              </a:spcBef>
              <a:spcAft>
                <a:spcPts val="0"/>
              </a:spcAft>
              <a:buClr>
                <a:schemeClr val="lt1"/>
              </a:buClr>
              <a:buSzPts val="2800"/>
              <a:buFont typeface="Arial"/>
              <a:buChar char="•"/>
            </a:pPr>
            <a:r>
              <a:rPr lang="en-US" sz="2400" b="0" i="0" u="none" strike="noStrike" cap="none">
                <a:solidFill>
                  <a:schemeClr val="lt1"/>
                </a:solidFill>
                <a:latin typeface="Calibri"/>
                <a:ea typeface="Calibri"/>
                <a:cs typeface="Calibri"/>
                <a:sym typeface="Calibri"/>
              </a:rPr>
              <a:t>The ABI 7.3 </a:t>
            </a:r>
            <a:r>
              <a:rPr lang="en-US" sz="2400" b="0" i="0" u="none" strike="noStrike" cap="none">
                <a:solidFill>
                  <a:srgbClr val="FFFFFF"/>
                </a:solidFill>
                <a:latin typeface="Calibri"/>
                <a:ea typeface="Calibri"/>
                <a:cs typeface="Calibri"/>
                <a:sym typeface="Calibri"/>
              </a:rPr>
              <a:t>µm band is nicknamed the “low-level water vapor band”, but this shows that a </a:t>
            </a:r>
            <a:r>
              <a:rPr lang="en-US" sz="2400" b="0" i="0" u="none" strike="noStrike" cap="none">
                <a:solidFill>
                  <a:schemeClr val="lt1"/>
                </a:solidFill>
                <a:latin typeface="Calibri"/>
                <a:ea typeface="Calibri"/>
                <a:cs typeface="Calibri"/>
                <a:sym typeface="Calibri"/>
              </a:rPr>
              <a:t>5.1 </a:t>
            </a:r>
            <a:r>
              <a:rPr lang="en-US" sz="2400" b="0" i="0" u="none" strike="noStrike" cap="none">
                <a:solidFill>
                  <a:srgbClr val="FFFFFF"/>
                </a:solidFill>
                <a:latin typeface="Calibri"/>
                <a:ea typeface="Calibri"/>
                <a:cs typeface="Calibri"/>
                <a:sym typeface="Calibri"/>
              </a:rPr>
              <a:t>µm band would “see” even lower in the atmosphere</a:t>
            </a:r>
            <a:endParaRPr/>
          </a:p>
          <a:p>
            <a:pPr marL="0" marR="0" lvl="0" indent="0" algn="l" rtl="0">
              <a:lnSpc>
                <a:spcPct val="100000"/>
              </a:lnSpc>
              <a:spcBef>
                <a:spcPts val="0"/>
              </a:spcBef>
              <a:spcAft>
                <a:spcPts val="0"/>
              </a:spcAft>
              <a:buNone/>
            </a:pPr>
            <a:endParaRPr sz="2400" b="0" i="0" u="none" strike="noStrike" cap="none">
              <a:solidFill>
                <a:srgbClr val="FFFFFF"/>
              </a:solidFill>
              <a:latin typeface="Calibri"/>
              <a:ea typeface="Calibri"/>
              <a:cs typeface="Calibri"/>
              <a:sym typeface="Calibri"/>
            </a:endParaRPr>
          </a:p>
          <a:p>
            <a:pPr marL="214313" marR="0" lvl="0" indent="-214313" algn="l" rtl="0">
              <a:lnSpc>
                <a:spcPct val="100000"/>
              </a:lnSpc>
              <a:spcBef>
                <a:spcPts val="0"/>
              </a:spcBef>
              <a:spcAft>
                <a:spcPts val="0"/>
              </a:spcAft>
              <a:buClr>
                <a:schemeClr val="lt1"/>
              </a:buClr>
              <a:buSzPts val="2800"/>
              <a:buFont typeface="Arial"/>
              <a:buChar char="•"/>
            </a:pPr>
            <a:r>
              <a:rPr lang="en-US" sz="2400" b="0" i="0" u="none" strike="noStrike" cap="none">
                <a:solidFill>
                  <a:srgbClr val="FFFFFF"/>
                </a:solidFill>
                <a:latin typeface="Calibri"/>
                <a:ea typeface="Calibri"/>
                <a:cs typeface="Calibri"/>
                <a:sym typeface="Calibri"/>
              </a:rPr>
              <a:t> </a:t>
            </a:r>
            <a:r>
              <a:rPr lang="en-US" sz="2400" b="0" i="0" u="sng" strike="noStrike" cap="none">
                <a:solidFill>
                  <a:srgbClr val="FFFFFF"/>
                </a:solidFill>
                <a:latin typeface="Calibri"/>
                <a:ea typeface="Calibri"/>
                <a:cs typeface="Calibri"/>
                <a:sym typeface="Calibri"/>
              </a:rPr>
              <a:t>Coupled with new 0.91 micron channel, GXI should have improved water vapor profiling information over ABI.</a:t>
            </a:r>
            <a:endParaRPr sz="2400" b="0" i="0" u="sng" strike="noStrike" cap="none">
              <a:solidFill>
                <a:schemeClr val="lt1"/>
              </a:solidFill>
              <a:latin typeface="Calibri"/>
              <a:ea typeface="Calibri"/>
              <a:cs typeface="Calibri"/>
              <a:sym typeface="Calibri"/>
            </a:endParaRPr>
          </a:p>
        </p:txBody>
      </p:sp>
      <p:pic>
        <p:nvPicPr>
          <p:cNvPr id="771" name="Google Shape;771;p105"/>
          <p:cNvPicPr preferRelativeResize="0"/>
          <p:nvPr/>
        </p:nvPicPr>
        <p:blipFill rotWithShape="1">
          <a:blip r:embed="rId3">
            <a:alphaModFix/>
          </a:blip>
          <a:srcRect/>
          <a:stretch/>
        </p:blipFill>
        <p:spPr>
          <a:xfrm>
            <a:off x="5750422" y="981591"/>
            <a:ext cx="2952964" cy="5062225"/>
          </a:xfrm>
          <a:prstGeom prst="rect">
            <a:avLst/>
          </a:prstGeom>
          <a:noFill/>
          <a:ln w="9525" cap="flat" cmpd="sng">
            <a:solidFill>
              <a:schemeClr val="accent1"/>
            </a:solidFill>
            <a:prstDash val="solid"/>
            <a:round/>
            <a:headEnd type="none" w="sm" len="sm"/>
            <a:tailEnd type="none" w="sm" len="sm"/>
          </a:ln>
        </p:spPr>
      </p:pic>
      <p:pic>
        <p:nvPicPr>
          <p:cNvPr id="772" name="Google Shape;772;p105"/>
          <p:cNvPicPr preferRelativeResize="0"/>
          <p:nvPr/>
        </p:nvPicPr>
        <p:blipFill rotWithShape="1">
          <a:blip r:embed="rId4">
            <a:alphaModFix/>
          </a:blip>
          <a:srcRect/>
          <a:stretch/>
        </p:blipFill>
        <p:spPr>
          <a:xfrm>
            <a:off x="8865311" y="981592"/>
            <a:ext cx="2952964" cy="5062223"/>
          </a:xfrm>
          <a:prstGeom prst="rect">
            <a:avLst/>
          </a:prstGeom>
          <a:noFill/>
          <a:ln w="9525" cap="flat" cmpd="sng">
            <a:solidFill>
              <a:schemeClr val="accent1"/>
            </a:solidFill>
            <a:prstDash val="solid"/>
            <a:round/>
            <a:headEnd type="none" w="sm" len="sm"/>
            <a:tailEnd type="none" w="sm" len="sm"/>
          </a:ln>
        </p:spPr>
      </p:pic>
      <p:sp>
        <p:nvSpPr>
          <p:cNvPr id="773" name="Google Shape;773;p105"/>
          <p:cNvSpPr txBox="1"/>
          <p:nvPr/>
        </p:nvSpPr>
        <p:spPr>
          <a:xfrm>
            <a:off x="6963925" y="6457800"/>
            <a:ext cx="2740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i="1">
                <a:solidFill>
                  <a:schemeClr val="lt1"/>
                </a:solidFill>
                <a:latin typeface="Calibri"/>
                <a:ea typeface="Calibri"/>
                <a:cs typeface="Calibri"/>
                <a:sym typeface="Calibri"/>
              </a:rPr>
              <a:t>Preliminary and Pending Approval</a:t>
            </a:r>
            <a:endParaRPr i="1">
              <a:solidFill>
                <a:schemeClr val="lt1"/>
              </a:solidFill>
              <a:latin typeface="Calibri"/>
              <a:ea typeface="Calibri"/>
              <a:cs typeface="Calibri"/>
              <a:sym typeface="Calibri"/>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777"/>
        <p:cNvGrpSpPr/>
        <p:nvPr/>
      </p:nvGrpSpPr>
      <p:grpSpPr>
        <a:xfrm>
          <a:off x="0" y="0"/>
          <a:ext cx="0" cy="0"/>
          <a:chOff x="0" y="0"/>
          <a:chExt cx="0" cy="0"/>
        </a:xfrm>
      </p:grpSpPr>
      <p:sp>
        <p:nvSpPr>
          <p:cNvPr id="778" name="Google Shape;778;p106"/>
          <p:cNvSpPr txBox="1">
            <a:spLocks noGrp="1"/>
          </p:cNvSpPr>
          <p:nvPr>
            <p:ph type="title"/>
          </p:nvPr>
        </p:nvSpPr>
        <p:spPr>
          <a:xfrm>
            <a:off x="1641764" y="361906"/>
            <a:ext cx="8908472" cy="681428"/>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1800"/>
              <a:buNone/>
            </a:pPr>
            <a:r>
              <a:rPr lang="en-US" sz="4000" b="1">
                <a:solidFill>
                  <a:srgbClr val="FF9300"/>
                </a:solidFill>
                <a:latin typeface="Calibri"/>
                <a:ea typeface="Calibri"/>
                <a:cs typeface="Calibri"/>
                <a:sym typeface="Calibri"/>
              </a:rPr>
              <a:t>Key Differences: GOES-R vs GeoXO</a:t>
            </a:r>
            <a:endParaRPr>
              <a:solidFill>
                <a:srgbClr val="FF9300"/>
              </a:solidFill>
            </a:endParaRPr>
          </a:p>
        </p:txBody>
      </p:sp>
      <p:graphicFrame>
        <p:nvGraphicFramePr>
          <p:cNvPr id="779" name="Google Shape;779;p106"/>
          <p:cNvGraphicFramePr/>
          <p:nvPr/>
        </p:nvGraphicFramePr>
        <p:xfrm>
          <a:off x="949036" y="1072338"/>
          <a:ext cx="3000000" cy="3000000"/>
        </p:xfrm>
        <a:graphic>
          <a:graphicData uri="http://schemas.openxmlformats.org/drawingml/2006/table">
            <a:tbl>
              <a:tblPr firstRow="1" bandRow="1">
                <a:noFill/>
                <a:tableStyleId>{495195F1-F152-44BD-B167-9A760D41533C}</a:tableStyleId>
              </a:tblPr>
              <a:tblGrid>
                <a:gridCol w="2211250">
                  <a:extLst>
                    <a:ext uri="{9D8B030D-6E8A-4147-A177-3AD203B41FA5}">
                      <a16:colId xmlns:a16="http://schemas.microsoft.com/office/drawing/2014/main" val="20000"/>
                    </a:ext>
                  </a:extLst>
                </a:gridCol>
                <a:gridCol w="3420625">
                  <a:extLst>
                    <a:ext uri="{9D8B030D-6E8A-4147-A177-3AD203B41FA5}">
                      <a16:colId xmlns:a16="http://schemas.microsoft.com/office/drawing/2014/main" val="20001"/>
                    </a:ext>
                  </a:extLst>
                </a:gridCol>
                <a:gridCol w="4883725">
                  <a:extLst>
                    <a:ext uri="{9D8B030D-6E8A-4147-A177-3AD203B41FA5}">
                      <a16:colId xmlns:a16="http://schemas.microsoft.com/office/drawing/2014/main" val="20002"/>
                    </a:ext>
                  </a:extLst>
                </a:gridCol>
              </a:tblGrid>
              <a:tr h="213075">
                <a:tc>
                  <a:txBody>
                    <a:bodyPr/>
                    <a:lstStyle/>
                    <a:p>
                      <a:pPr marL="0" marR="0" lvl="0" indent="0" algn="l" rtl="0">
                        <a:lnSpc>
                          <a:spcPct val="100000"/>
                        </a:lnSpc>
                        <a:spcBef>
                          <a:spcPts val="0"/>
                        </a:spcBef>
                        <a:spcAft>
                          <a:spcPts val="0"/>
                        </a:spcAft>
                        <a:buNone/>
                      </a:pPr>
                      <a:r>
                        <a:rPr lang="en-US" sz="1800" u="none" strike="noStrike" cap="none">
                          <a:solidFill>
                            <a:schemeClr val="lt1"/>
                          </a:solidFill>
                          <a:latin typeface="Calibri"/>
                          <a:ea typeface="Calibri"/>
                          <a:cs typeface="Calibri"/>
                          <a:sym typeface="Calibri"/>
                        </a:rPr>
                        <a:t>Aspect</a:t>
                      </a:r>
                      <a:endParaRPr>
                        <a:solidFill>
                          <a:schemeClr val="lt1"/>
                        </a:solidFill>
                      </a:endParaRPr>
                    </a:p>
                  </a:txBody>
                  <a:tcPr marL="91450" marR="91450" marT="45725" marB="45725"/>
                </a:tc>
                <a:tc>
                  <a:txBody>
                    <a:bodyPr/>
                    <a:lstStyle/>
                    <a:p>
                      <a:pPr marL="0" marR="0" lvl="0" indent="0" algn="l" rtl="0">
                        <a:lnSpc>
                          <a:spcPct val="100000"/>
                        </a:lnSpc>
                        <a:spcBef>
                          <a:spcPts val="0"/>
                        </a:spcBef>
                        <a:spcAft>
                          <a:spcPts val="0"/>
                        </a:spcAft>
                        <a:buNone/>
                      </a:pPr>
                      <a:r>
                        <a:rPr lang="en-US" sz="1800" u="none" strike="noStrike" cap="none">
                          <a:solidFill>
                            <a:schemeClr val="lt1"/>
                          </a:solidFill>
                          <a:latin typeface="Calibri"/>
                          <a:ea typeface="Calibri"/>
                          <a:cs typeface="Calibri"/>
                          <a:sym typeface="Calibri"/>
                        </a:rPr>
                        <a:t>GOES-R</a:t>
                      </a:r>
                      <a:endParaRPr>
                        <a:solidFill>
                          <a:schemeClr val="lt1"/>
                        </a:solidFill>
                      </a:endParaRPr>
                    </a:p>
                  </a:txBody>
                  <a:tcPr marL="91450" marR="91450" marT="45725" marB="45725"/>
                </a:tc>
                <a:tc>
                  <a:txBody>
                    <a:bodyPr/>
                    <a:lstStyle/>
                    <a:p>
                      <a:pPr marL="0" marR="0" lvl="0" indent="0" algn="l" rtl="0">
                        <a:lnSpc>
                          <a:spcPct val="100000"/>
                        </a:lnSpc>
                        <a:spcBef>
                          <a:spcPts val="0"/>
                        </a:spcBef>
                        <a:spcAft>
                          <a:spcPts val="0"/>
                        </a:spcAft>
                        <a:buNone/>
                      </a:pPr>
                      <a:r>
                        <a:rPr lang="en-US" sz="1800" u="none" strike="noStrike" cap="none">
                          <a:solidFill>
                            <a:schemeClr val="lt1"/>
                          </a:solidFill>
                          <a:latin typeface="Calibri"/>
                          <a:ea typeface="Calibri"/>
                          <a:cs typeface="Calibri"/>
                          <a:sym typeface="Calibri"/>
                        </a:rPr>
                        <a:t>GeoXO</a:t>
                      </a:r>
                      <a:endParaRPr>
                        <a:solidFill>
                          <a:schemeClr val="lt1"/>
                        </a:solidFill>
                      </a:endParaRPr>
                    </a:p>
                  </a:txBody>
                  <a:tcPr marL="91450" marR="91450" marT="45725" marB="45725"/>
                </a:tc>
                <a:extLst>
                  <a:ext uri="{0D108BD9-81ED-4DB2-BD59-A6C34878D82A}">
                    <a16:rowId xmlns:a16="http://schemas.microsoft.com/office/drawing/2014/main" val="10000"/>
                  </a:ext>
                </a:extLst>
              </a:tr>
              <a:tr h="372900">
                <a:tc>
                  <a:txBody>
                    <a:bodyPr/>
                    <a:lstStyle/>
                    <a:p>
                      <a:pPr marL="0" marR="0" lvl="0" indent="0" algn="l" rtl="0">
                        <a:lnSpc>
                          <a:spcPct val="100000"/>
                        </a:lnSpc>
                        <a:spcBef>
                          <a:spcPts val="0"/>
                        </a:spcBef>
                        <a:spcAft>
                          <a:spcPts val="0"/>
                        </a:spcAft>
                        <a:buNone/>
                      </a:pPr>
                      <a:r>
                        <a:rPr lang="en-US" sz="1800" u="none" strike="noStrike" cap="none">
                          <a:solidFill>
                            <a:schemeClr val="lt1"/>
                          </a:solidFill>
                          <a:latin typeface="Calibri"/>
                          <a:ea typeface="Calibri"/>
                          <a:cs typeface="Calibri"/>
                          <a:sym typeface="Calibri"/>
                        </a:rPr>
                        <a:t>Users Served</a:t>
                      </a:r>
                      <a:endParaRPr>
                        <a:solidFill>
                          <a:schemeClr val="lt1"/>
                        </a:solidFill>
                      </a:endParaRPr>
                    </a:p>
                  </a:txBody>
                  <a:tcPr marL="91450" marR="91450" marT="45725" marB="45725"/>
                </a:tc>
                <a:tc>
                  <a:txBody>
                    <a:bodyPr/>
                    <a:lstStyle/>
                    <a:p>
                      <a:pPr marL="0" marR="0" lvl="0" indent="0" algn="l" rtl="0">
                        <a:lnSpc>
                          <a:spcPct val="100000"/>
                        </a:lnSpc>
                        <a:spcBef>
                          <a:spcPts val="0"/>
                        </a:spcBef>
                        <a:spcAft>
                          <a:spcPts val="0"/>
                        </a:spcAft>
                        <a:buNone/>
                      </a:pPr>
                      <a:r>
                        <a:rPr lang="en-US" sz="1800" u="none" strike="noStrike" cap="none">
                          <a:solidFill>
                            <a:schemeClr val="lt1"/>
                          </a:solidFill>
                          <a:latin typeface="Calibri"/>
                          <a:ea typeface="Calibri"/>
                          <a:cs typeface="Calibri"/>
                          <a:sym typeface="Calibri"/>
                        </a:rPr>
                        <a:t>Primarily NWS and Weather Applications</a:t>
                      </a:r>
                      <a:endParaRPr>
                        <a:solidFill>
                          <a:schemeClr val="lt1"/>
                        </a:solidFill>
                      </a:endParaRPr>
                    </a:p>
                  </a:txBody>
                  <a:tcPr marL="91450" marR="91450" marT="45725" marB="45725"/>
                </a:tc>
                <a:tc>
                  <a:txBody>
                    <a:bodyPr/>
                    <a:lstStyle/>
                    <a:p>
                      <a:pPr marL="0" marR="0" lvl="0" indent="0" algn="l" rtl="0">
                        <a:lnSpc>
                          <a:spcPct val="100000"/>
                        </a:lnSpc>
                        <a:spcBef>
                          <a:spcPts val="0"/>
                        </a:spcBef>
                        <a:spcAft>
                          <a:spcPts val="0"/>
                        </a:spcAft>
                        <a:buNone/>
                      </a:pPr>
                      <a:r>
                        <a:rPr lang="en-US" sz="1800" u="none" strike="noStrike" cap="none">
                          <a:solidFill>
                            <a:schemeClr val="lt1"/>
                          </a:solidFill>
                          <a:latin typeface="Calibri"/>
                          <a:ea typeface="Calibri"/>
                          <a:cs typeface="Calibri"/>
                          <a:sym typeface="Calibri"/>
                        </a:rPr>
                        <a:t>All NOAA (NWS, </a:t>
                      </a:r>
                      <a:r>
                        <a:rPr lang="en-US" sz="1800" b="1" u="none" strike="noStrike" cap="none">
                          <a:solidFill>
                            <a:schemeClr val="lt1"/>
                          </a:solidFill>
                          <a:latin typeface="Calibri"/>
                          <a:ea typeface="Calibri"/>
                          <a:cs typeface="Calibri"/>
                          <a:sym typeface="Calibri"/>
                        </a:rPr>
                        <a:t>NOS, NMFS, OAR</a:t>
                      </a:r>
                      <a:r>
                        <a:rPr lang="en-US" sz="1800" u="none" strike="noStrike" cap="none">
                          <a:solidFill>
                            <a:schemeClr val="lt1"/>
                          </a:solidFill>
                          <a:latin typeface="Calibri"/>
                          <a:ea typeface="Calibri"/>
                          <a:cs typeface="Calibri"/>
                          <a:sym typeface="Calibri"/>
                        </a:rPr>
                        <a:t>) for Weather, </a:t>
                      </a:r>
                      <a:r>
                        <a:rPr lang="en-US" sz="1800" b="1" u="none" strike="noStrike" cap="none">
                          <a:solidFill>
                            <a:schemeClr val="lt1"/>
                          </a:solidFill>
                          <a:latin typeface="Calibri"/>
                          <a:ea typeface="Calibri"/>
                          <a:cs typeface="Calibri"/>
                          <a:sym typeface="Calibri"/>
                        </a:rPr>
                        <a:t>Ocean, Coast, and Climate </a:t>
                      </a:r>
                      <a:r>
                        <a:rPr lang="en-US" sz="1800" u="none" strike="noStrike" cap="none">
                          <a:solidFill>
                            <a:schemeClr val="lt1"/>
                          </a:solidFill>
                          <a:latin typeface="Calibri"/>
                          <a:ea typeface="Calibri"/>
                          <a:cs typeface="Calibri"/>
                          <a:sym typeface="Calibri"/>
                        </a:rPr>
                        <a:t>Applications</a:t>
                      </a:r>
                      <a:endParaRPr>
                        <a:solidFill>
                          <a:schemeClr val="lt1"/>
                        </a:solidFill>
                      </a:endParaRPr>
                    </a:p>
                  </a:txBody>
                  <a:tcPr marL="91450" marR="91450" marT="45725" marB="45725"/>
                </a:tc>
                <a:extLst>
                  <a:ext uri="{0D108BD9-81ED-4DB2-BD59-A6C34878D82A}">
                    <a16:rowId xmlns:a16="http://schemas.microsoft.com/office/drawing/2014/main" val="10001"/>
                  </a:ext>
                </a:extLst>
              </a:tr>
              <a:tr h="372900">
                <a:tc>
                  <a:txBody>
                    <a:bodyPr/>
                    <a:lstStyle/>
                    <a:p>
                      <a:pPr marL="0" marR="0" lvl="0" indent="0" algn="l" rtl="0">
                        <a:lnSpc>
                          <a:spcPct val="100000"/>
                        </a:lnSpc>
                        <a:spcBef>
                          <a:spcPts val="0"/>
                        </a:spcBef>
                        <a:spcAft>
                          <a:spcPts val="0"/>
                        </a:spcAft>
                        <a:buNone/>
                      </a:pPr>
                      <a:r>
                        <a:rPr lang="en-US" sz="1800" u="none" strike="noStrike" cap="none">
                          <a:solidFill>
                            <a:schemeClr val="lt1"/>
                          </a:solidFill>
                          <a:latin typeface="Calibri"/>
                          <a:ea typeface="Calibri"/>
                          <a:cs typeface="Calibri"/>
                          <a:sym typeface="Calibri"/>
                        </a:rPr>
                        <a:t>Observations (Earth)</a:t>
                      </a:r>
                      <a:endParaRPr>
                        <a:solidFill>
                          <a:schemeClr val="lt1"/>
                        </a:solidFill>
                      </a:endParaRPr>
                    </a:p>
                  </a:txBody>
                  <a:tcPr marL="91450" marR="91450" marT="45725" marB="45725"/>
                </a:tc>
                <a:tc>
                  <a:txBody>
                    <a:bodyPr/>
                    <a:lstStyle/>
                    <a:p>
                      <a:pPr marL="0" marR="0" lvl="0" indent="0" algn="l" rtl="0">
                        <a:lnSpc>
                          <a:spcPct val="100000"/>
                        </a:lnSpc>
                        <a:spcBef>
                          <a:spcPts val="0"/>
                        </a:spcBef>
                        <a:spcAft>
                          <a:spcPts val="0"/>
                        </a:spcAft>
                        <a:buNone/>
                      </a:pPr>
                      <a:r>
                        <a:rPr lang="en-US" sz="1800" u="none" strike="noStrike" cap="none">
                          <a:solidFill>
                            <a:schemeClr val="lt1"/>
                          </a:solidFill>
                          <a:latin typeface="Calibri"/>
                          <a:ea typeface="Calibri"/>
                          <a:cs typeface="Calibri"/>
                          <a:sym typeface="Calibri"/>
                        </a:rPr>
                        <a:t>Imager, Lightning Mapper</a:t>
                      </a:r>
                      <a:endParaRPr>
                        <a:solidFill>
                          <a:schemeClr val="lt1"/>
                        </a:solidFill>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solidFill>
                            <a:schemeClr val="lt1"/>
                          </a:solidFill>
                          <a:latin typeface="Calibri"/>
                          <a:ea typeface="Calibri"/>
                          <a:cs typeface="Calibri"/>
                          <a:sym typeface="Calibri"/>
                        </a:rPr>
                        <a:t>Imager, Lightning Mapper, </a:t>
                      </a:r>
                      <a:r>
                        <a:rPr lang="en-US" sz="1800" b="1" u="none" strike="noStrike" cap="none">
                          <a:solidFill>
                            <a:schemeClr val="lt1"/>
                          </a:solidFill>
                          <a:latin typeface="Calibri"/>
                          <a:ea typeface="Calibri"/>
                          <a:cs typeface="Calibri"/>
                          <a:sym typeface="Calibri"/>
                        </a:rPr>
                        <a:t>IR Sounder, Ocean Color, Atmospheric Composition</a:t>
                      </a:r>
                      <a:endParaRPr>
                        <a:solidFill>
                          <a:schemeClr val="lt1"/>
                        </a:solidFill>
                      </a:endParaRPr>
                    </a:p>
                  </a:txBody>
                  <a:tcPr marL="91450" marR="91450" marT="45725" marB="45725"/>
                </a:tc>
                <a:extLst>
                  <a:ext uri="{0D108BD9-81ED-4DB2-BD59-A6C34878D82A}">
                    <a16:rowId xmlns:a16="http://schemas.microsoft.com/office/drawing/2014/main" val="10002"/>
                  </a:ext>
                </a:extLst>
              </a:tr>
              <a:tr h="217525">
                <a:tc>
                  <a:txBody>
                    <a:bodyPr/>
                    <a:lstStyle/>
                    <a:p>
                      <a:pPr marL="0" marR="0" lvl="0" indent="0" algn="l" rtl="0">
                        <a:lnSpc>
                          <a:spcPct val="100000"/>
                        </a:lnSpc>
                        <a:spcBef>
                          <a:spcPts val="0"/>
                        </a:spcBef>
                        <a:spcAft>
                          <a:spcPts val="0"/>
                        </a:spcAft>
                        <a:buNone/>
                      </a:pPr>
                      <a:r>
                        <a:rPr lang="en-US" sz="1800" u="none" strike="noStrike" cap="none">
                          <a:solidFill>
                            <a:schemeClr val="lt1"/>
                          </a:solidFill>
                          <a:latin typeface="Calibri"/>
                          <a:ea typeface="Calibri"/>
                          <a:cs typeface="Calibri"/>
                          <a:sym typeface="Calibri"/>
                        </a:rPr>
                        <a:t>Observations (SpWx)</a:t>
                      </a:r>
                      <a:endParaRPr>
                        <a:solidFill>
                          <a:schemeClr val="lt1"/>
                        </a:solidFill>
                      </a:endParaRPr>
                    </a:p>
                  </a:txBody>
                  <a:tcPr marL="91450" marR="91450" marT="45725" marB="45725"/>
                </a:tc>
                <a:tc>
                  <a:txBody>
                    <a:bodyPr/>
                    <a:lstStyle/>
                    <a:p>
                      <a:pPr marL="0" marR="0" lvl="0" indent="0" algn="l" rtl="0">
                        <a:lnSpc>
                          <a:spcPct val="100000"/>
                        </a:lnSpc>
                        <a:spcBef>
                          <a:spcPts val="0"/>
                        </a:spcBef>
                        <a:spcAft>
                          <a:spcPts val="0"/>
                        </a:spcAft>
                        <a:buNone/>
                      </a:pPr>
                      <a:r>
                        <a:rPr lang="en-US" sz="1800" u="none" strike="noStrike" cap="none">
                          <a:solidFill>
                            <a:schemeClr val="lt1"/>
                          </a:solidFill>
                          <a:latin typeface="Calibri"/>
                          <a:ea typeface="Calibri"/>
                          <a:cs typeface="Calibri"/>
                          <a:sym typeface="Calibri"/>
                        </a:rPr>
                        <a:t>SpWx instruments part of GOES-R</a:t>
                      </a:r>
                      <a:endParaRPr>
                        <a:solidFill>
                          <a:schemeClr val="lt1"/>
                        </a:solidFill>
                      </a:endParaRPr>
                    </a:p>
                  </a:txBody>
                  <a:tcPr marL="91450" marR="91450" marT="45725" marB="45725"/>
                </a:tc>
                <a:tc>
                  <a:txBody>
                    <a:bodyPr/>
                    <a:lstStyle/>
                    <a:p>
                      <a:pPr marL="0" marR="0" lvl="0" indent="0" algn="l" rtl="0">
                        <a:lnSpc>
                          <a:spcPct val="100000"/>
                        </a:lnSpc>
                        <a:spcBef>
                          <a:spcPts val="0"/>
                        </a:spcBef>
                        <a:spcAft>
                          <a:spcPts val="0"/>
                        </a:spcAft>
                        <a:buNone/>
                      </a:pPr>
                      <a:r>
                        <a:rPr lang="en-US" sz="1800" u="none" strike="noStrike" cap="none">
                          <a:solidFill>
                            <a:schemeClr val="lt1"/>
                          </a:solidFill>
                          <a:latin typeface="Calibri"/>
                          <a:ea typeface="Calibri"/>
                          <a:cs typeface="Calibri"/>
                          <a:sym typeface="Calibri"/>
                        </a:rPr>
                        <a:t>SpWx observations </a:t>
                      </a:r>
                      <a:r>
                        <a:rPr lang="en-US" sz="1800" b="1" u="none" strike="noStrike" cap="none">
                          <a:solidFill>
                            <a:schemeClr val="lt1"/>
                          </a:solidFill>
                          <a:latin typeface="Calibri"/>
                          <a:ea typeface="Calibri"/>
                          <a:cs typeface="Calibri"/>
                          <a:sym typeface="Calibri"/>
                        </a:rPr>
                        <a:t>by separate SpWx program</a:t>
                      </a:r>
                      <a:endParaRPr>
                        <a:solidFill>
                          <a:schemeClr val="lt1"/>
                        </a:solidFill>
                      </a:endParaRPr>
                    </a:p>
                  </a:txBody>
                  <a:tcPr marL="91450" marR="91450" marT="45725" marB="45725"/>
                </a:tc>
                <a:extLst>
                  <a:ext uri="{0D108BD9-81ED-4DB2-BD59-A6C34878D82A}">
                    <a16:rowId xmlns:a16="http://schemas.microsoft.com/office/drawing/2014/main" val="10003"/>
                  </a:ext>
                </a:extLst>
              </a:tr>
              <a:tr h="213075">
                <a:tc>
                  <a:txBody>
                    <a:bodyPr/>
                    <a:lstStyle/>
                    <a:p>
                      <a:pPr marL="0" marR="0" lvl="0" indent="0" algn="l" rtl="0">
                        <a:lnSpc>
                          <a:spcPct val="100000"/>
                        </a:lnSpc>
                        <a:spcBef>
                          <a:spcPts val="0"/>
                        </a:spcBef>
                        <a:spcAft>
                          <a:spcPts val="0"/>
                        </a:spcAft>
                        <a:buNone/>
                      </a:pPr>
                      <a:r>
                        <a:rPr lang="en-US" sz="1800" u="none" strike="noStrike" cap="none">
                          <a:solidFill>
                            <a:schemeClr val="lt1"/>
                          </a:solidFill>
                          <a:latin typeface="Calibri"/>
                          <a:ea typeface="Calibri"/>
                          <a:cs typeface="Calibri"/>
                          <a:sym typeface="Calibri"/>
                        </a:rPr>
                        <a:t>Partner Payload</a:t>
                      </a:r>
                      <a:endParaRPr>
                        <a:solidFill>
                          <a:schemeClr val="lt1"/>
                        </a:solidFill>
                      </a:endParaRPr>
                    </a:p>
                  </a:txBody>
                  <a:tcPr marL="91450" marR="91450" marT="45725" marB="45725"/>
                </a:tc>
                <a:tc>
                  <a:txBody>
                    <a:bodyPr/>
                    <a:lstStyle/>
                    <a:p>
                      <a:pPr marL="0" marR="0" lvl="0" indent="0" algn="l" rtl="0">
                        <a:lnSpc>
                          <a:spcPct val="100000"/>
                        </a:lnSpc>
                        <a:spcBef>
                          <a:spcPts val="0"/>
                        </a:spcBef>
                        <a:spcAft>
                          <a:spcPts val="0"/>
                        </a:spcAft>
                        <a:buNone/>
                      </a:pPr>
                      <a:r>
                        <a:rPr lang="en-US" sz="1800" u="none" strike="noStrike" cap="none">
                          <a:solidFill>
                            <a:schemeClr val="lt1"/>
                          </a:solidFill>
                          <a:latin typeface="Calibri"/>
                          <a:ea typeface="Calibri"/>
                          <a:cs typeface="Calibri"/>
                          <a:sym typeface="Calibri"/>
                        </a:rPr>
                        <a:t>None accommodated</a:t>
                      </a:r>
                      <a:endParaRPr>
                        <a:solidFill>
                          <a:schemeClr val="lt1"/>
                        </a:solidFill>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1800"/>
                        <a:buFont typeface="Arial"/>
                        <a:buNone/>
                      </a:pPr>
                      <a:r>
                        <a:rPr lang="en-US" sz="1800" b="1" u="none" strike="noStrike" cap="none">
                          <a:solidFill>
                            <a:schemeClr val="lt1"/>
                          </a:solidFill>
                          <a:latin typeface="Calibri"/>
                          <a:ea typeface="Calibri"/>
                          <a:cs typeface="Calibri"/>
                          <a:sym typeface="Calibri"/>
                        </a:rPr>
                        <a:t>Partner accommodation provided </a:t>
                      </a:r>
                      <a:r>
                        <a:rPr lang="en-US" sz="1800" u="none" strike="noStrike" cap="none">
                          <a:solidFill>
                            <a:schemeClr val="lt1"/>
                          </a:solidFill>
                          <a:latin typeface="Calibri"/>
                          <a:ea typeface="Calibri"/>
                          <a:cs typeface="Calibri"/>
                          <a:sym typeface="Calibri"/>
                        </a:rPr>
                        <a:t>on Central Sat</a:t>
                      </a:r>
                      <a:endParaRPr>
                        <a:solidFill>
                          <a:schemeClr val="lt1"/>
                        </a:solidFill>
                      </a:endParaRPr>
                    </a:p>
                  </a:txBody>
                  <a:tcPr marL="91450" marR="91450" marT="45725" marB="45725"/>
                </a:tc>
                <a:extLst>
                  <a:ext uri="{0D108BD9-81ED-4DB2-BD59-A6C34878D82A}">
                    <a16:rowId xmlns:a16="http://schemas.microsoft.com/office/drawing/2014/main" val="10004"/>
                  </a:ext>
                </a:extLst>
              </a:tr>
              <a:tr h="213075">
                <a:tc>
                  <a:txBody>
                    <a:bodyPr/>
                    <a:lstStyle/>
                    <a:p>
                      <a:pPr marL="0" marR="0" lvl="0" indent="0" algn="l" rtl="0">
                        <a:lnSpc>
                          <a:spcPct val="100000"/>
                        </a:lnSpc>
                        <a:spcBef>
                          <a:spcPts val="0"/>
                        </a:spcBef>
                        <a:spcAft>
                          <a:spcPts val="0"/>
                        </a:spcAft>
                        <a:buNone/>
                      </a:pPr>
                      <a:r>
                        <a:rPr lang="en-US" sz="1800" u="none" strike="noStrike" cap="none">
                          <a:solidFill>
                            <a:schemeClr val="lt1"/>
                          </a:solidFill>
                          <a:latin typeface="Calibri"/>
                          <a:ea typeface="Calibri"/>
                          <a:cs typeface="Calibri"/>
                          <a:sym typeface="Calibri"/>
                        </a:rPr>
                        <a:t>Constellation</a:t>
                      </a:r>
                      <a:endParaRPr>
                        <a:solidFill>
                          <a:schemeClr val="lt1"/>
                        </a:solidFill>
                      </a:endParaRPr>
                    </a:p>
                  </a:txBody>
                  <a:tcPr marL="91450" marR="91450" marT="45725" marB="45725"/>
                </a:tc>
                <a:tc>
                  <a:txBody>
                    <a:bodyPr/>
                    <a:lstStyle/>
                    <a:p>
                      <a:pPr marL="0" marR="0" lvl="0" indent="0" algn="l" rtl="0">
                        <a:lnSpc>
                          <a:spcPct val="100000"/>
                        </a:lnSpc>
                        <a:spcBef>
                          <a:spcPts val="0"/>
                        </a:spcBef>
                        <a:spcAft>
                          <a:spcPts val="0"/>
                        </a:spcAft>
                        <a:buNone/>
                      </a:pPr>
                      <a:r>
                        <a:rPr lang="en-US" sz="1800" u="none" strike="noStrike" cap="none">
                          <a:solidFill>
                            <a:schemeClr val="lt1"/>
                          </a:solidFill>
                          <a:latin typeface="Calibri"/>
                          <a:ea typeface="Calibri"/>
                          <a:cs typeface="Calibri"/>
                          <a:sym typeface="Calibri"/>
                        </a:rPr>
                        <a:t>2 Satellites, East + West locations</a:t>
                      </a:r>
                      <a:endParaRPr>
                        <a:solidFill>
                          <a:schemeClr val="lt1"/>
                        </a:solidFill>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1800"/>
                        <a:buFont typeface="Arial"/>
                        <a:buNone/>
                      </a:pPr>
                      <a:r>
                        <a:rPr lang="en-US" sz="1800" b="1" u="none" strike="noStrike" cap="none">
                          <a:solidFill>
                            <a:schemeClr val="lt1"/>
                          </a:solidFill>
                          <a:latin typeface="Calibri"/>
                          <a:ea typeface="Calibri"/>
                          <a:cs typeface="Calibri"/>
                          <a:sym typeface="Calibri"/>
                        </a:rPr>
                        <a:t>3 </a:t>
                      </a:r>
                      <a:r>
                        <a:rPr lang="en-US" sz="1800" u="none" strike="noStrike" cap="none">
                          <a:solidFill>
                            <a:schemeClr val="lt1"/>
                          </a:solidFill>
                          <a:latin typeface="Calibri"/>
                          <a:ea typeface="Calibri"/>
                          <a:cs typeface="Calibri"/>
                          <a:sym typeface="Calibri"/>
                        </a:rPr>
                        <a:t>Satellites, East, West, </a:t>
                      </a:r>
                      <a:r>
                        <a:rPr lang="en-US" sz="1800" b="1" u="none" strike="noStrike" cap="none">
                          <a:solidFill>
                            <a:schemeClr val="lt1"/>
                          </a:solidFill>
                          <a:latin typeface="Calibri"/>
                          <a:ea typeface="Calibri"/>
                          <a:cs typeface="Calibri"/>
                          <a:sym typeface="Calibri"/>
                        </a:rPr>
                        <a:t>+ Central </a:t>
                      </a:r>
                      <a:r>
                        <a:rPr lang="en-US" sz="1800" u="none" strike="noStrike" cap="none">
                          <a:solidFill>
                            <a:schemeClr val="lt1"/>
                          </a:solidFill>
                          <a:latin typeface="Calibri"/>
                          <a:ea typeface="Calibri"/>
                          <a:cs typeface="Calibri"/>
                          <a:sym typeface="Calibri"/>
                        </a:rPr>
                        <a:t>locations</a:t>
                      </a:r>
                      <a:endParaRPr>
                        <a:solidFill>
                          <a:schemeClr val="lt1"/>
                        </a:solidFill>
                      </a:endParaRPr>
                    </a:p>
                  </a:txBody>
                  <a:tcPr marL="91450" marR="91450" marT="45725" marB="45725"/>
                </a:tc>
                <a:extLst>
                  <a:ext uri="{0D108BD9-81ED-4DB2-BD59-A6C34878D82A}">
                    <a16:rowId xmlns:a16="http://schemas.microsoft.com/office/drawing/2014/main" val="10005"/>
                  </a:ext>
                </a:extLst>
              </a:tr>
              <a:tr h="692525">
                <a:tc>
                  <a:txBody>
                    <a:bodyPr/>
                    <a:lstStyle/>
                    <a:p>
                      <a:pPr marL="0" marR="0" lvl="0" indent="0" algn="l" rtl="0">
                        <a:lnSpc>
                          <a:spcPct val="100000"/>
                        </a:lnSpc>
                        <a:spcBef>
                          <a:spcPts val="0"/>
                        </a:spcBef>
                        <a:spcAft>
                          <a:spcPts val="0"/>
                        </a:spcAft>
                        <a:buNone/>
                      </a:pPr>
                      <a:r>
                        <a:rPr lang="en-US" sz="1800" u="none" strike="noStrike" cap="none">
                          <a:solidFill>
                            <a:schemeClr val="lt1"/>
                          </a:solidFill>
                          <a:latin typeface="Calibri"/>
                          <a:ea typeface="Calibri"/>
                          <a:cs typeface="Calibri"/>
                          <a:sym typeface="Calibri"/>
                        </a:rPr>
                        <a:t>Comm Services</a:t>
                      </a:r>
                      <a:endParaRPr>
                        <a:solidFill>
                          <a:schemeClr val="lt1"/>
                        </a:solidFill>
                      </a:endParaRPr>
                    </a:p>
                  </a:txBody>
                  <a:tcPr marL="91450" marR="91450" marT="45725" marB="45725"/>
                </a:tc>
                <a:tc>
                  <a:txBody>
                    <a:bodyPr/>
                    <a:lstStyle/>
                    <a:p>
                      <a:pPr marL="0" marR="0" lvl="0" indent="0" algn="l" rtl="0">
                        <a:lnSpc>
                          <a:spcPct val="100000"/>
                        </a:lnSpc>
                        <a:spcBef>
                          <a:spcPts val="0"/>
                        </a:spcBef>
                        <a:spcAft>
                          <a:spcPts val="0"/>
                        </a:spcAft>
                        <a:buNone/>
                      </a:pPr>
                      <a:r>
                        <a:rPr lang="en-US" sz="1800" u="none" strike="noStrike" cap="none">
                          <a:solidFill>
                            <a:schemeClr val="lt1"/>
                          </a:solidFill>
                          <a:latin typeface="Calibri"/>
                          <a:ea typeface="Calibri"/>
                          <a:cs typeface="Calibri"/>
                          <a:sym typeface="Calibri"/>
                        </a:rPr>
                        <a:t>GOES satellites performed rebroadcast services for GRB, HRIT/EMWIN, DCS</a:t>
                      </a:r>
                      <a:endParaRPr>
                        <a:solidFill>
                          <a:schemeClr val="lt1"/>
                        </a:solidFill>
                      </a:endParaRPr>
                    </a:p>
                  </a:txBody>
                  <a:tcPr marL="91450" marR="91450" marT="45725" marB="45725"/>
                </a:tc>
                <a:tc>
                  <a:txBody>
                    <a:bodyPr/>
                    <a:lstStyle/>
                    <a:p>
                      <a:pPr marL="0" marR="0" lvl="0" indent="0" algn="l" rtl="0">
                        <a:lnSpc>
                          <a:spcPct val="100000"/>
                        </a:lnSpc>
                        <a:spcBef>
                          <a:spcPts val="0"/>
                        </a:spcBef>
                        <a:spcAft>
                          <a:spcPts val="0"/>
                        </a:spcAft>
                        <a:buNone/>
                      </a:pPr>
                      <a:r>
                        <a:rPr lang="en-US" sz="1800" u="none" strike="noStrike" cap="none">
                          <a:solidFill>
                            <a:schemeClr val="lt1"/>
                          </a:solidFill>
                          <a:latin typeface="Calibri"/>
                          <a:ea typeface="Calibri"/>
                          <a:cs typeface="Calibri"/>
                          <a:sym typeface="Calibri"/>
                        </a:rPr>
                        <a:t>- GRB and HRIT/EMWIN broadcast </a:t>
                      </a:r>
                      <a:r>
                        <a:rPr lang="en-US" sz="1800" b="1" u="none" strike="noStrike" cap="none">
                          <a:solidFill>
                            <a:schemeClr val="lt1"/>
                          </a:solidFill>
                          <a:latin typeface="Calibri"/>
                          <a:ea typeface="Calibri"/>
                          <a:cs typeface="Calibri"/>
                          <a:sym typeface="Calibri"/>
                        </a:rPr>
                        <a:t>via Cloud and commercial communications satellite</a:t>
                      </a:r>
                      <a:endParaRPr>
                        <a:solidFill>
                          <a:schemeClr val="lt1"/>
                        </a:solidFill>
                      </a:endParaRPr>
                    </a:p>
                    <a:p>
                      <a:pPr marL="0" marR="0" lvl="0" indent="0" algn="l" rtl="0">
                        <a:lnSpc>
                          <a:spcPct val="100000"/>
                        </a:lnSpc>
                        <a:spcBef>
                          <a:spcPts val="0"/>
                        </a:spcBef>
                        <a:spcAft>
                          <a:spcPts val="0"/>
                        </a:spcAft>
                        <a:buNone/>
                      </a:pPr>
                      <a:r>
                        <a:rPr lang="en-US" sz="1800" u="none" strike="noStrike" cap="none">
                          <a:solidFill>
                            <a:schemeClr val="lt1"/>
                          </a:solidFill>
                          <a:latin typeface="Calibri"/>
                          <a:ea typeface="Calibri"/>
                          <a:cs typeface="Calibri"/>
                          <a:sym typeface="Calibri"/>
                        </a:rPr>
                        <a:t>- GeoXO satellites will collect DCS signals with </a:t>
                      </a:r>
                      <a:r>
                        <a:rPr lang="en-US" sz="1800" b="1" u="none" strike="noStrike" cap="none">
                          <a:solidFill>
                            <a:schemeClr val="lt1"/>
                          </a:solidFill>
                          <a:latin typeface="Calibri"/>
                          <a:ea typeface="Calibri"/>
                          <a:cs typeface="Calibri"/>
                          <a:sym typeface="Calibri"/>
                        </a:rPr>
                        <a:t>dissemination done via Cloud and commsat</a:t>
                      </a:r>
                      <a:endParaRPr sz="1800" b="1" u="none" strike="noStrike" cap="none">
                        <a:solidFill>
                          <a:schemeClr val="lt1"/>
                        </a:solidFill>
                        <a:latin typeface="Calibri"/>
                        <a:ea typeface="Calibri"/>
                        <a:cs typeface="Calibri"/>
                        <a:sym typeface="Calibri"/>
                      </a:endParaRPr>
                    </a:p>
                  </a:txBody>
                  <a:tcPr marL="91450" marR="91450" marT="45725" marB="45725"/>
                </a:tc>
                <a:extLst>
                  <a:ext uri="{0D108BD9-81ED-4DB2-BD59-A6C34878D82A}">
                    <a16:rowId xmlns:a16="http://schemas.microsoft.com/office/drawing/2014/main" val="10006"/>
                  </a:ext>
                </a:extLst>
              </a:tr>
              <a:tr h="213075">
                <a:tc>
                  <a:txBody>
                    <a:bodyPr/>
                    <a:lstStyle/>
                    <a:p>
                      <a:pPr marL="0" marR="0" lvl="0" indent="0" algn="l" rtl="0">
                        <a:lnSpc>
                          <a:spcPct val="100000"/>
                        </a:lnSpc>
                        <a:spcBef>
                          <a:spcPts val="0"/>
                        </a:spcBef>
                        <a:spcAft>
                          <a:spcPts val="0"/>
                        </a:spcAft>
                        <a:buNone/>
                      </a:pPr>
                      <a:r>
                        <a:rPr lang="en-US" sz="1800" u="none" strike="noStrike" cap="none">
                          <a:solidFill>
                            <a:schemeClr val="lt1"/>
                          </a:solidFill>
                          <a:latin typeface="Calibri"/>
                          <a:ea typeface="Calibri"/>
                          <a:cs typeface="Calibri"/>
                          <a:sym typeface="Calibri"/>
                        </a:rPr>
                        <a:t>Search &amp; Rescue</a:t>
                      </a:r>
                      <a:endParaRPr>
                        <a:solidFill>
                          <a:schemeClr val="lt1"/>
                        </a:solidFill>
                      </a:endParaRPr>
                    </a:p>
                  </a:txBody>
                  <a:tcPr marL="91450" marR="91450" marT="45725" marB="45725"/>
                </a:tc>
                <a:tc>
                  <a:txBody>
                    <a:bodyPr/>
                    <a:lstStyle/>
                    <a:p>
                      <a:pPr marL="0" marR="0" lvl="0" indent="0" algn="l" rtl="0">
                        <a:lnSpc>
                          <a:spcPct val="100000"/>
                        </a:lnSpc>
                        <a:spcBef>
                          <a:spcPts val="0"/>
                        </a:spcBef>
                        <a:spcAft>
                          <a:spcPts val="0"/>
                        </a:spcAft>
                        <a:buNone/>
                      </a:pPr>
                      <a:r>
                        <a:rPr lang="en-US" sz="1800" u="none" strike="noStrike" cap="none">
                          <a:solidFill>
                            <a:schemeClr val="lt1"/>
                          </a:solidFill>
                          <a:latin typeface="Calibri"/>
                          <a:ea typeface="Calibri"/>
                          <a:cs typeface="Calibri"/>
                          <a:sym typeface="Calibri"/>
                        </a:rPr>
                        <a:t>GOES satellites relay SAR signals</a:t>
                      </a:r>
                      <a:endParaRPr>
                        <a:solidFill>
                          <a:schemeClr val="lt1"/>
                        </a:solidFill>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1800"/>
                        <a:buFont typeface="Arial"/>
                        <a:buNone/>
                      </a:pPr>
                      <a:r>
                        <a:rPr lang="en-US" sz="1800" b="1" u="none" strike="noStrike" cap="none">
                          <a:solidFill>
                            <a:schemeClr val="lt1"/>
                          </a:solidFill>
                          <a:latin typeface="Calibri"/>
                          <a:ea typeface="Calibri"/>
                          <a:cs typeface="Calibri"/>
                          <a:sym typeface="Calibri"/>
                        </a:rPr>
                        <a:t>SAR relay performed by GPS constellation</a:t>
                      </a:r>
                      <a:endParaRPr>
                        <a:solidFill>
                          <a:schemeClr val="lt1"/>
                        </a:solidFill>
                      </a:endParaRPr>
                    </a:p>
                  </a:txBody>
                  <a:tcPr marL="91450" marR="91450" marT="45725" marB="45725"/>
                </a:tc>
                <a:extLst>
                  <a:ext uri="{0D108BD9-81ED-4DB2-BD59-A6C34878D82A}">
                    <a16:rowId xmlns:a16="http://schemas.microsoft.com/office/drawing/2014/main" val="10007"/>
                  </a:ext>
                </a:extLst>
              </a:tr>
              <a:tr h="372900">
                <a:tc>
                  <a:txBody>
                    <a:bodyPr/>
                    <a:lstStyle/>
                    <a:p>
                      <a:pPr marL="0" marR="0" lvl="0" indent="0" algn="l" rtl="0">
                        <a:lnSpc>
                          <a:spcPct val="100000"/>
                        </a:lnSpc>
                        <a:spcBef>
                          <a:spcPts val="0"/>
                        </a:spcBef>
                        <a:spcAft>
                          <a:spcPts val="0"/>
                        </a:spcAft>
                        <a:buNone/>
                      </a:pPr>
                      <a:r>
                        <a:rPr lang="en-US" sz="1800" u="none" strike="noStrike" cap="none">
                          <a:solidFill>
                            <a:schemeClr val="lt1"/>
                          </a:solidFill>
                          <a:latin typeface="Calibri"/>
                          <a:ea typeface="Calibri"/>
                          <a:cs typeface="Calibri"/>
                          <a:sym typeface="Calibri"/>
                        </a:rPr>
                        <a:t>Ground System Product Processing</a:t>
                      </a:r>
                      <a:endParaRPr>
                        <a:solidFill>
                          <a:schemeClr val="lt1"/>
                        </a:solidFill>
                      </a:endParaRPr>
                    </a:p>
                  </a:txBody>
                  <a:tcPr marL="91450" marR="91450" marT="45725" marB="45725"/>
                </a:tc>
                <a:tc>
                  <a:txBody>
                    <a:bodyPr/>
                    <a:lstStyle/>
                    <a:p>
                      <a:pPr marL="0" marR="0" lvl="0" indent="0" algn="l" rtl="0">
                        <a:lnSpc>
                          <a:spcPct val="100000"/>
                        </a:lnSpc>
                        <a:spcBef>
                          <a:spcPts val="0"/>
                        </a:spcBef>
                        <a:spcAft>
                          <a:spcPts val="0"/>
                        </a:spcAft>
                        <a:buNone/>
                      </a:pPr>
                      <a:r>
                        <a:rPr lang="en-US" sz="1800" u="none" strike="noStrike" cap="none">
                          <a:solidFill>
                            <a:schemeClr val="lt1"/>
                          </a:solidFill>
                          <a:latin typeface="Calibri"/>
                          <a:ea typeface="Calibri"/>
                          <a:cs typeface="Calibri"/>
                          <a:sym typeface="Calibri"/>
                        </a:rPr>
                        <a:t>L0 &gt; L1b &gt; L2+ performed by GOES-R ground ‘on prem’ system</a:t>
                      </a:r>
                      <a:endParaRPr>
                        <a:solidFill>
                          <a:schemeClr val="lt1"/>
                        </a:solidFill>
                      </a:endParaRPr>
                    </a:p>
                  </a:txBody>
                  <a:tcPr marL="91450" marR="91450" marT="45725" marB="45725"/>
                </a:tc>
                <a:tc>
                  <a:txBody>
                    <a:bodyPr/>
                    <a:lstStyle/>
                    <a:p>
                      <a:pPr marL="0" marR="0" lvl="0" indent="0" algn="l" rtl="0">
                        <a:lnSpc>
                          <a:spcPct val="100000"/>
                        </a:lnSpc>
                        <a:spcBef>
                          <a:spcPts val="0"/>
                        </a:spcBef>
                        <a:spcAft>
                          <a:spcPts val="0"/>
                        </a:spcAft>
                        <a:buNone/>
                      </a:pPr>
                      <a:r>
                        <a:rPr lang="en-US" sz="1800" u="none" strike="noStrike" cap="none">
                          <a:solidFill>
                            <a:schemeClr val="lt1"/>
                          </a:solidFill>
                          <a:latin typeface="Calibri"/>
                          <a:ea typeface="Calibri"/>
                          <a:cs typeface="Calibri"/>
                          <a:sym typeface="Calibri"/>
                        </a:rPr>
                        <a:t>- L0 &gt; L1b by GeoXO ground, potentially in Cloud</a:t>
                      </a:r>
                      <a:endParaRPr>
                        <a:solidFill>
                          <a:schemeClr val="lt1"/>
                        </a:solidFill>
                      </a:endParaRPr>
                    </a:p>
                    <a:p>
                      <a:pPr marL="0" marR="0" lvl="0" indent="0" algn="l" rtl="0">
                        <a:lnSpc>
                          <a:spcPct val="100000"/>
                        </a:lnSpc>
                        <a:spcBef>
                          <a:spcPts val="0"/>
                        </a:spcBef>
                        <a:spcAft>
                          <a:spcPts val="0"/>
                        </a:spcAft>
                        <a:buNone/>
                      </a:pPr>
                      <a:r>
                        <a:rPr lang="en-US" sz="1800" b="1" u="none" strike="noStrike" cap="none">
                          <a:solidFill>
                            <a:schemeClr val="lt1"/>
                          </a:solidFill>
                          <a:latin typeface="Calibri"/>
                          <a:ea typeface="Calibri"/>
                          <a:cs typeface="Calibri"/>
                          <a:sym typeface="Calibri"/>
                        </a:rPr>
                        <a:t>- L1b &gt; L2+ by enterprise ground in NESDIS Cloud</a:t>
                      </a:r>
                      <a:endParaRPr>
                        <a:solidFill>
                          <a:schemeClr val="lt1"/>
                        </a:solidFill>
                      </a:endParaRPr>
                    </a:p>
                  </a:txBody>
                  <a:tcPr marL="91450" marR="91450" marT="45725" marB="45725"/>
                </a:tc>
                <a:extLst>
                  <a:ext uri="{0D108BD9-81ED-4DB2-BD59-A6C34878D82A}">
                    <a16:rowId xmlns:a16="http://schemas.microsoft.com/office/drawing/2014/main" val="10008"/>
                  </a:ext>
                </a:extLst>
              </a:tr>
              <a:tr h="217525">
                <a:tc>
                  <a:txBody>
                    <a:bodyPr/>
                    <a:lstStyle/>
                    <a:p>
                      <a:pPr marL="0" marR="0" lvl="0" indent="0" algn="l" rtl="0">
                        <a:lnSpc>
                          <a:spcPct val="100000"/>
                        </a:lnSpc>
                        <a:spcBef>
                          <a:spcPts val="0"/>
                        </a:spcBef>
                        <a:spcAft>
                          <a:spcPts val="0"/>
                        </a:spcAft>
                        <a:buNone/>
                      </a:pPr>
                      <a:r>
                        <a:rPr lang="en-US" sz="1800" u="none" strike="noStrike" cap="none">
                          <a:solidFill>
                            <a:schemeClr val="lt1"/>
                          </a:solidFill>
                          <a:latin typeface="Calibri"/>
                          <a:ea typeface="Calibri"/>
                          <a:cs typeface="Calibri"/>
                          <a:sym typeface="Calibri"/>
                        </a:rPr>
                        <a:t>GS Mission Mgmt</a:t>
                      </a:r>
                      <a:endParaRPr sz="1800" u="none" strike="noStrike" cap="none">
                        <a:solidFill>
                          <a:schemeClr val="lt1"/>
                        </a:solidFill>
                        <a:latin typeface="Calibri"/>
                        <a:ea typeface="Calibri"/>
                        <a:cs typeface="Calibri"/>
                        <a:sym typeface="Calibri"/>
                      </a:endParaRPr>
                    </a:p>
                  </a:txBody>
                  <a:tcPr marL="91450" marR="91450" marT="45725" marB="45725"/>
                </a:tc>
                <a:tc>
                  <a:txBody>
                    <a:bodyPr/>
                    <a:lstStyle/>
                    <a:p>
                      <a:pPr marL="0" marR="0" lvl="0" indent="0" algn="l" rtl="0">
                        <a:lnSpc>
                          <a:spcPct val="100000"/>
                        </a:lnSpc>
                        <a:spcBef>
                          <a:spcPts val="0"/>
                        </a:spcBef>
                        <a:spcAft>
                          <a:spcPts val="0"/>
                        </a:spcAft>
                        <a:buNone/>
                      </a:pPr>
                      <a:r>
                        <a:rPr lang="en-US" sz="1800" u="none" strike="noStrike" cap="none">
                          <a:solidFill>
                            <a:schemeClr val="lt1"/>
                          </a:solidFill>
                          <a:latin typeface="Calibri"/>
                          <a:ea typeface="Calibri"/>
                          <a:cs typeface="Calibri"/>
                          <a:sym typeface="Calibri"/>
                        </a:rPr>
                        <a:t>Developed uniquely for GOES-R</a:t>
                      </a:r>
                      <a:endParaRPr>
                        <a:solidFill>
                          <a:schemeClr val="lt1"/>
                        </a:solidFill>
                      </a:endParaRPr>
                    </a:p>
                  </a:txBody>
                  <a:tcPr marL="91450" marR="91450" marT="45725" marB="45725"/>
                </a:tc>
                <a:tc>
                  <a:txBody>
                    <a:bodyPr/>
                    <a:lstStyle/>
                    <a:p>
                      <a:pPr marL="0" marR="0" lvl="0" indent="0" algn="l" rtl="0">
                        <a:lnSpc>
                          <a:spcPct val="100000"/>
                        </a:lnSpc>
                        <a:spcBef>
                          <a:spcPts val="0"/>
                        </a:spcBef>
                        <a:spcAft>
                          <a:spcPts val="0"/>
                        </a:spcAft>
                        <a:buNone/>
                      </a:pPr>
                      <a:r>
                        <a:rPr lang="en-US" sz="1800" b="1" u="none" strike="noStrike" cap="none">
                          <a:solidFill>
                            <a:schemeClr val="lt1"/>
                          </a:solidFill>
                          <a:latin typeface="Calibri"/>
                          <a:ea typeface="Calibri"/>
                          <a:cs typeface="Calibri"/>
                          <a:sym typeface="Calibri"/>
                        </a:rPr>
                        <a:t>GOES-R system evolved </a:t>
                      </a:r>
                      <a:r>
                        <a:rPr lang="en-US" sz="1800" u="none" strike="noStrike" cap="none">
                          <a:solidFill>
                            <a:schemeClr val="lt1"/>
                          </a:solidFill>
                          <a:latin typeface="Calibri"/>
                          <a:ea typeface="Calibri"/>
                          <a:cs typeface="Calibri"/>
                          <a:sym typeface="Calibri"/>
                        </a:rPr>
                        <a:t>to include GeoXO</a:t>
                      </a:r>
                      <a:endParaRPr>
                        <a:solidFill>
                          <a:schemeClr val="lt1"/>
                        </a:solidFill>
                      </a:endParaRPr>
                    </a:p>
                  </a:txBody>
                  <a:tcPr marL="91450" marR="91450" marT="45725" marB="45725"/>
                </a:tc>
                <a:extLst>
                  <a:ext uri="{0D108BD9-81ED-4DB2-BD59-A6C34878D82A}">
                    <a16:rowId xmlns:a16="http://schemas.microsoft.com/office/drawing/2014/main" val="10009"/>
                  </a:ext>
                </a:extLst>
              </a:tr>
            </a:tbl>
          </a:graphicData>
        </a:graphic>
      </p:graphicFrame>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79"/>
        <p:cNvGrpSpPr/>
        <p:nvPr/>
      </p:nvGrpSpPr>
      <p:grpSpPr>
        <a:xfrm>
          <a:off x="0" y="0"/>
          <a:ext cx="0" cy="0"/>
          <a:chOff x="0" y="0"/>
          <a:chExt cx="0" cy="0"/>
        </a:xfrm>
      </p:grpSpPr>
      <p:sp>
        <p:nvSpPr>
          <p:cNvPr id="480" name="Google Shape;480;p82"/>
          <p:cNvSpPr txBox="1">
            <a:spLocks noGrp="1"/>
          </p:cNvSpPr>
          <p:nvPr>
            <p:ph type="title"/>
          </p:nvPr>
        </p:nvSpPr>
        <p:spPr>
          <a:xfrm>
            <a:off x="1828800" y="331283"/>
            <a:ext cx="8534400" cy="7314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4400"/>
              <a:buNone/>
            </a:pPr>
            <a:r>
              <a:rPr lang="en-US" b="1">
                <a:latin typeface="Calibri"/>
                <a:ea typeface="Calibri"/>
                <a:cs typeface="Calibri"/>
                <a:sym typeface="Calibri"/>
              </a:rPr>
              <a:t>GeoXO: Mission Needs Served</a:t>
            </a:r>
            <a:endParaRPr b="1">
              <a:latin typeface="Calibri"/>
              <a:ea typeface="Calibri"/>
              <a:cs typeface="Calibri"/>
              <a:sym typeface="Calibri"/>
            </a:endParaRPr>
          </a:p>
        </p:txBody>
      </p:sp>
      <p:sp>
        <p:nvSpPr>
          <p:cNvPr id="481" name="Google Shape;481;p82"/>
          <p:cNvSpPr txBox="1">
            <a:spLocks noGrp="1"/>
          </p:cNvSpPr>
          <p:nvPr>
            <p:ph type="body" idx="1"/>
          </p:nvPr>
        </p:nvSpPr>
        <p:spPr>
          <a:xfrm>
            <a:off x="518511" y="1157283"/>
            <a:ext cx="5064759" cy="4468040"/>
          </a:xfrm>
          <a:prstGeom prst="rect">
            <a:avLst/>
          </a:prstGeom>
          <a:noFill/>
          <a:ln>
            <a:noFill/>
          </a:ln>
        </p:spPr>
        <p:txBody>
          <a:bodyPr spcFirstLastPara="1" wrap="square" lIns="91425" tIns="45700" rIns="91425" bIns="45700" anchor="t" anchorCtr="0">
            <a:normAutofit/>
          </a:bodyPr>
          <a:lstStyle/>
          <a:p>
            <a:pPr marL="38098" lvl="0" indent="0" algn="l" rtl="0">
              <a:lnSpc>
                <a:spcPct val="90000"/>
              </a:lnSpc>
              <a:spcBef>
                <a:spcPts val="1000"/>
              </a:spcBef>
              <a:spcAft>
                <a:spcPts val="0"/>
              </a:spcAft>
              <a:buClr>
                <a:srgbClr val="000000"/>
              </a:buClr>
              <a:buSzPts val="2200"/>
              <a:buNone/>
            </a:pPr>
            <a:r>
              <a:rPr lang="en-US" sz="1800" b="1">
                <a:latin typeface="Calibri"/>
                <a:ea typeface="Calibri"/>
                <a:cs typeface="Calibri"/>
                <a:sym typeface="Calibri"/>
              </a:rPr>
              <a:t>Ongoing Needs:  </a:t>
            </a:r>
            <a:r>
              <a:rPr lang="en-US" sz="1800">
                <a:latin typeface="Calibri"/>
                <a:ea typeface="Calibri"/>
                <a:cs typeface="Calibri"/>
                <a:sym typeface="Calibri"/>
              </a:rPr>
              <a:t>Users require continuity of existing observations with improved performance</a:t>
            </a:r>
            <a:endParaRPr sz="1800">
              <a:latin typeface="Calibri"/>
              <a:ea typeface="Calibri"/>
              <a:cs typeface="Calibri"/>
              <a:sym typeface="Calibri"/>
            </a:endParaRPr>
          </a:p>
          <a:p>
            <a:pPr marL="309026" lvl="0" indent="-309026" algn="l" rtl="0">
              <a:lnSpc>
                <a:spcPct val="90000"/>
              </a:lnSpc>
              <a:spcBef>
                <a:spcPts val="1000"/>
              </a:spcBef>
              <a:spcAft>
                <a:spcPts val="0"/>
              </a:spcAft>
              <a:buSzPts val="1800"/>
              <a:buChar char="•"/>
            </a:pPr>
            <a:r>
              <a:rPr lang="en-US" sz="1800" b="1">
                <a:latin typeface="Calibri"/>
                <a:ea typeface="Calibri"/>
                <a:cs typeface="Calibri"/>
                <a:sym typeface="Calibri"/>
              </a:rPr>
              <a:t>Data for short-range forecasting, severe weather watches and warnings, and monitoring hazardous environmental conditions </a:t>
            </a:r>
            <a:r>
              <a:rPr lang="en-US" sz="1800">
                <a:latin typeface="Calibri"/>
                <a:ea typeface="Calibri"/>
                <a:cs typeface="Calibri"/>
                <a:sym typeface="Calibri"/>
              </a:rPr>
              <a:t>including tropical storms, severe storms with lightning and damaging winds, snow, ice, flooding, fog, fires, smoke, and volcanic ash</a:t>
            </a:r>
            <a:r>
              <a:rPr lang="en-US" sz="2000">
                <a:latin typeface="Calibri"/>
                <a:ea typeface="Calibri"/>
                <a:cs typeface="Calibri"/>
                <a:sym typeface="Calibri"/>
              </a:rPr>
              <a:t>.</a:t>
            </a:r>
            <a:endParaRPr/>
          </a:p>
          <a:p>
            <a:pPr marL="850879" lvl="0" indent="-330191" algn="l" rtl="0">
              <a:lnSpc>
                <a:spcPct val="90000"/>
              </a:lnSpc>
              <a:spcBef>
                <a:spcPts val="1000"/>
              </a:spcBef>
              <a:spcAft>
                <a:spcPts val="0"/>
              </a:spcAft>
              <a:buSzPts val="2200"/>
              <a:buFont typeface="Noto Sans Symbols"/>
              <a:buChar char="⮚"/>
            </a:pPr>
            <a:r>
              <a:rPr lang="en-US" sz="1800">
                <a:latin typeface="Calibri"/>
                <a:ea typeface="Calibri"/>
                <a:cs typeface="Calibri"/>
                <a:sym typeface="Calibri"/>
              </a:rPr>
              <a:t>Delivered by Imager and Lightning Mapper </a:t>
            </a:r>
            <a:endParaRPr/>
          </a:p>
        </p:txBody>
      </p:sp>
      <p:sp>
        <p:nvSpPr>
          <p:cNvPr id="482" name="Google Shape;482;p82"/>
          <p:cNvSpPr txBox="1"/>
          <p:nvPr/>
        </p:nvSpPr>
        <p:spPr>
          <a:xfrm>
            <a:off x="5233741" y="1271587"/>
            <a:ext cx="6607487" cy="5324313"/>
          </a:xfrm>
          <a:prstGeom prst="rect">
            <a:avLst/>
          </a:prstGeom>
          <a:noFill/>
          <a:ln>
            <a:noFill/>
          </a:ln>
        </p:spPr>
        <p:txBody>
          <a:bodyPr spcFirstLastPara="1" wrap="square" lIns="91425" tIns="45700" rIns="91425" bIns="45700" anchor="t" anchorCtr="0">
            <a:normAutofit/>
          </a:bodyPr>
          <a:lstStyle/>
          <a:p>
            <a:pPr marL="257160" marR="0" lvl="0" indent="0" algn="l" rtl="0">
              <a:lnSpc>
                <a:spcPct val="90000"/>
              </a:lnSpc>
              <a:spcBef>
                <a:spcPts val="0"/>
              </a:spcBef>
              <a:spcAft>
                <a:spcPts val="0"/>
              </a:spcAft>
              <a:buNone/>
            </a:pPr>
            <a:r>
              <a:rPr lang="en-US" sz="1800" b="1" i="0" u="none" strike="noStrike" cap="none">
                <a:solidFill>
                  <a:schemeClr val="lt1"/>
                </a:solidFill>
                <a:latin typeface="Calibri"/>
                <a:ea typeface="Calibri"/>
                <a:cs typeface="Calibri"/>
                <a:sym typeface="Calibri"/>
              </a:rPr>
              <a:t>Growing Needs: </a:t>
            </a:r>
            <a:r>
              <a:rPr lang="en-US" sz="1800" b="0" i="0" u="none" strike="noStrike" cap="none">
                <a:solidFill>
                  <a:schemeClr val="lt1"/>
                </a:solidFill>
                <a:latin typeface="Calibri"/>
                <a:ea typeface="Calibri"/>
                <a:cs typeface="Calibri"/>
                <a:sym typeface="Calibri"/>
              </a:rPr>
              <a:t>Users expect NOAA to meet new requirements with new observations:</a:t>
            </a:r>
            <a:endParaRPr sz="1800" b="0" i="0" u="none" strike="noStrike" cap="none">
              <a:solidFill>
                <a:schemeClr val="lt1"/>
              </a:solidFill>
              <a:latin typeface="Calibri"/>
              <a:ea typeface="Calibri"/>
              <a:cs typeface="Calibri"/>
              <a:sym typeface="Calibri"/>
            </a:endParaRPr>
          </a:p>
          <a:p>
            <a:pPr marL="542918" marR="0" lvl="1" indent="-285750" algn="l" rtl="0">
              <a:lnSpc>
                <a:spcPct val="90000"/>
              </a:lnSpc>
              <a:spcBef>
                <a:spcPts val="400"/>
              </a:spcBef>
              <a:spcAft>
                <a:spcPts val="0"/>
              </a:spcAft>
              <a:buClr>
                <a:schemeClr val="lt1"/>
              </a:buClr>
              <a:buSzPts val="1800"/>
              <a:buFont typeface="Arial"/>
              <a:buChar char="•"/>
            </a:pPr>
            <a:r>
              <a:rPr lang="en-US" sz="1800" b="1" i="0" u="none" strike="noStrike" cap="none">
                <a:solidFill>
                  <a:schemeClr val="lt1"/>
                </a:solidFill>
                <a:latin typeface="Calibri"/>
                <a:ea typeface="Calibri"/>
                <a:cs typeface="Calibri"/>
                <a:sym typeface="Calibri"/>
              </a:rPr>
              <a:t>Improved numerical weather prediction and local nowcasting </a:t>
            </a:r>
            <a:endParaRPr/>
          </a:p>
          <a:p>
            <a:pPr marL="806437" marR="0" lvl="4" indent="-285750" algn="l" rtl="0">
              <a:lnSpc>
                <a:spcPct val="90000"/>
              </a:lnSpc>
              <a:spcBef>
                <a:spcPts val="400"/>
              </a:spcBef>
              <a:spcAft>
                <a:spcPts val="0"/>
              </a:spcAft>
              <a:buClr>
                <a:schemeClr val="lt1"/>
              </a:buClr>
              <a:buSzPts val="1800"/>
              <a:buFont typeface="Noto Sans Symbols"/>
              <a:buChar char="⮚"/>
            </a:pPr>
            <a:r>
              <a:rPr lang="en-US" sz="1800" b="0" i="0" u="none" strike="noStrike" cap="none">
                <a:solidFill>
                  <a:schemeClr val="lt1"/>
                </a:solidFill>
                <a:latin typeface="Calibri"/>
                <a:ea typeface="Calibri"/>
                <a:cs typeface="Calibri"/>
                <a:sym typeface="Calibri"/>
              </a:rPr>
              <a:t>Delivered by Hyperspectral IR Sounder</a:t>
            </a:r>
            <a:endParaRPr sz="1800" b="0" i="0" u="none" strike="noStrike" cap="none">
              <a:solidFill>
                <a:schemeClr val="lt1"/>
              </a:solidFill>
              <a:latin typeface="Calibri"/>
              <a:ea typeface="Calibri"/>
              <a:cs typeface="Calibri"/>
              <a:sym typeface="Calibri"/>
            </a:endParaRPr>
          </a:p>
          <a:p>
            <a:pPr marL="542918" marR="0" lvl="1" indent="-285750" algn="l" rtl="0">
              <a:lnSpc>
                <a:spcPct val="90000"/>
              </a:lnSpc>
              <a:spcBef>
                <a:spcPts val="400"/>
              </a:spcBef>
              <a:spcAft>
                <a:spcPts val="0"/>
              </a:spcAft>
              <a:buClr>
                <a:schemeClr val="lt1"/>
              </a:buClr>
              <a:buSzPts val="1800"/>
              <a:buFont typeface="Arial"/>
              <a:buChar char="•"/>
            </a:pPr>
            <a:r>
              <a:rPr lang="en-US" sz="1800" b="1" i="0" u="none" strike="noStrike" cap="none">
                <a:solidFill>
                  <a:schemeClr val="lt1"/>
                </a:solidFill>
                <a:latin typeface="Calibri"/>
                <a:ea typeface="Calibri"/>
                <a:cs typeface="Calibri"/>
                <a:sym typeface="Calibri"/>
              </a:rPr>
              <a:t>Monitoring dynamic coast/ocean features, ecosystem change, water quality, and hazards</a:t>
            </a:r>
            <a:endParaRPr/>
          </a:p>
          <a:p>
            <a:pPr marL="806437" marR="0" lvl="1" indent="-285750" algn="l" rtl="0">
              <a:lnSpc>
                <a:spcPct val="90000"/>
              </a:lnSpc>
              <a:spcBef>
                <a:spcPts val="400"/>
              </a:spcBef>
              <a:spcAft>
                <a:spcPts val="0"/>
              </a:spcAft>
              <a:buClr>
                <a:schemeClr val="lt1"/>
              </a:buClr>
              <a:buSzPts val="1800"/>
              <a:buFont typeface="Noto Sans Symbols"/>
              <a:buChar char="⮚"/>
            </a:pPr>
            <a:r>
              <a:rPr lang="en-US" sz="1800" b="0" i="0" u="none" strike="noStrike" cap="none">
                <a:solidFill>
                  <a:schemeClr val="lt1"/>
                </a:solidFill>
                <a:latin typeface="Calibri"/>
                <a:ea typeface="Calibri"/>
                <a:cs typeface="Calibri"/>
                <a:sym typeface="Calibri"/>
              </a:rPr>
              <a:t>Delivered by Ocean Color Instrument </a:t>
            </a:r>
            <a:endParaRPr/>
          </a:p>
          <a:p>
            <a:pPr marL="542918" marR="0" lvl="1" indent="-285750" algn="l" rtl="0">
              <a:lnSpc>
                <a:spcPct val="90000"/>
              </a:lnSpc>
              <a:spcBef>
                <a:spcPts val="400"/>
              </a:spcBef>
              <a:spcAft>
                <a:spcPts val="0"/>
              </a:spcAft>
              <a:buClr>
                <a:schemeClr val="lt1"/>
              </a:buClr>
              <a:buSzPts val="1800"/>
              <a:buFont typeface="Arial"/>
              <a:buChar char="•"/>
            </a:pPr>
            <a:r>
              <a:rPr lang="en-US" sz="1800" b="1" i="0" u="none" strike="noStrike" cap="none">
                <a:solidFill>
                  <a:schemeClr val="lt1"/>
                </a:solidFill>
                <a:latin typeface="Calibri"/>
                <a:ea typeface="Calibri"/>
                <a:cs typeface="Calibri"/>
                <a:sym typeface="Calibri"/>
              </a:rPr>
              <a:t>Monitoring air quality and linkage with weather and climate</a:t>
            </a:r>
            <a:endParaRPr/>
          </a:p>
          <a:p>
            <a:pPr marL="806437" marR="0" lvl="2" indent="-285750" algn="l" rtl="0">
              <a:lnSpc>
                <a:spcPct val="90000"/>
              </a:lnSpc>
              <a:spcBef>
                <a:spcPts val="400"/>
              </a:spcBef>
              <a:spcAft>
                <a:spcPts val="0"/>
              </a:spcAft>
              <a:buClr>
                <a:schemeClr val="lt1"/>
              </a:buClr>
              <a:buSzPts val="1800"/>
              <a:buFont typeface="Noto Sans Symbols"/>
              <a:buChar char="⮚"/>
            </a:pPr>
            <a:r>
              <a:rPr lang="en-US" sz="1800" b="0" i="0" u="none" strike="noStrike" cap="none">
                <a:solidFill>
                  <a:schemeClr val="lt1"/>
                </a:solidFill>
                <a:latin typeface="Calibri"/>
                <a:ea typeface="Calibri"/>
                <a:cs typeface="Calibri"/>
                <a:sym typeface="Calibri"/>
              </a:rPr>
              <a:t>Delivered by Atmospheric Composition Instrument </a:t>
            </a:r>
            <a:endParaRPr sz="1800" b="0" i="0" u="none" strike="noStrike" cap="none">
              <a:solidFill>
                <a:schemeClr val="lt1"/>
              </a:solidFill>
              <a:latin typeface="Calibri"/>
              <a:ea typeface="Calibri"/>
              <a:cs typeface="Calibri"/>
              <a:sym typeface="Calibri"/>
            </a:endParaRPr>
          </a:p>
        </p:txBody>
      </p:sp>
      <p:pic>
        <p:nvPicPr>
          <p:cNvPr id="483" name="Google Shape;483;p82"/>
          <p:cNvPicPr preferRelativeResize="0"/>
          <p:nvPr/>
        </p:nvPicPr>
        <p:blipFill rotWithShape="1">
          <a:blip r:embed="rId3">
            <a:alphaModFix/>
          </a:blip>
          <a:srcRect/>
          <a:stretch/>
        </p:blipFill>
        <p:spPr>
          <a:xfrm>
            <a:off x="1077039" y="4647770"/>
            <a:ext cx="2014807" cy="1610712"/>
          </a:xfrm>
          <a:prstGeom prst="rect">
            <a:avLst/>
          </a:prstGeom>
          <a:noFill/>
          <a:ln>
            <a:noFill/>
          </a:ln>
        </p:spPr>
      </p:pic>
      <p:sp>
        <p:nvSpPr>
          <p:cNvPr id="484" name="Google Shape;484;p82"/>
          <p:cNvSpPr txBox="1"/>
          <p:nvPr/>
        </p:nvSpPr>
        <p:spPr>
          <a:xfrm>
            <a:off x="854901" y="4088122"/>
            <a:ext cx="2497808" cy="535491"/>
          </a:xfrm>
          <a:prstGeom prst="rect">
            <a:avLst/>
          </a:prstGeom>
          <a:noFill/>
          <a:ln>
            <a:noFill/>
          </a:ln>
        </p:spPr>
        <p:txBody>
          <a:bodyPr spcFirstLastPara="1" wrap="square" lIns="91425" tIns="45700" rIns="91425" bIns="45700" anchor="t" anchorCtr="0">
            <a:spAutoFit/>
          </a:bodyPr>
          <a:lstStyle/>
          <a:p>
            <a:pPr marL="0" marR="0" lvl="0" indent="0" algn="ctr" rtl="0">
              <a:lnSpc>
                <a:spcPct val="90000"/>
              </a:lnSpc>
              <a:spcBef>
                <a:spcPts val="0"/>
              </a:spcBef>
              <a:spcAft>
                <a:spcPts val="0"/>
              </a:spcAft>
              <a:buNone/>
            </a:pPr>
            <a:r>
              <a:rPr lang="en-US" sz="1600" b="1" i="0" u="none" strike="noStrike" cap="none">
                <a:solidFill>
                  <a:schemeClr val="lt2"/>
                </a:solidFill>
                <a:latin typeface="Candara"/>
                <a:ea typeface="Candara"/>
                <a:cs typeface="Candara"/>
                <a:sym typeface="Candara"/>
              </a:rPr>
              <a:t>Vis/Near-IR Imagery</a:t>
            </a:r>
            <a:endParaRPr sz="1400" b="0" i="0" u="none" strike="noStrike" cap="none">
              <a:solidFill>
                <a:schemeClr val="lt2"/>
              </a:solidFill>
              <a:latin typeface="Arial"/>
              <a:ea typeface="Arial"/>
              <a:cs typeface="Arial"/>
              <a:sym typeface="Arial"/>
            </a:endParaRPr>
          </a:p>
          <a:p>
            <a:pPr marL="0" marR="0" lvl="0" indent="0" algn="ctr" rtl="0">
              <a:lnSpc>
                <a:spcPct val="90000"/>
              </a:lnSpc>
              <a:spcBef>
                <a:spcPts val="0"/>
              </a:spcBef>
              <a:spcAft>
                <a:spcPts val="0"/>
              </a:spcAft>
              <a:buNone/>
            </a:pPr>
            <a:r>
              <a:rPr lang="en-US" sz="1600" b="1" i="0" u="none" strike="noStrike" cap="none">
                <a:solidFill>
                  <a:schemeClr val="lt2"/>
                </a:solidFill>
                <a:latin typeface="Candara"/>
                <a:ea typeface="Candara"/>
                <a:cs typeface="Candara"/>
                <a:sym typeface="Candara"/>
              </a:rPr>
              <a:t>[Supporting NWS]</a:t>
            </a:r>
            <a:endParaRPr sz="1400" b="1" i="0" u="none" strike="noStrike" cap="none">
              <a:solidFill>
                <a:schemeClr val="lt2"/>
              </a:solidFill>
              <a:latin typeface="Candara"/>
              <a:ea typeface="Candara"/>
              <a:cs typeface="Candara"/>
              <a:sym typeface="Candara"/>
            </a:endParaRPr>
          </a:p>
        </p:txBody>
      </p:sp>
      <p:sp>
        <p:nvSpPr>
          <p:cNvPr id="485" name="Google Shape;485;p82"/>
          <p:cNvSpPr txBox="1"/>
          <p:nvPr/>
        </p:nvSpPr>
        <p:spPr>
          <a:xfrm>
            <a:off x="2910145" y="4117310"/>
            <a:ext cx="2497808" cy="535491"/>
          </a:xfrm>
          <a:prstGeom prst="rect">
            <a:avLst/>
          </a:prstGeom>
          <a:noFill/>
          <a:ln>
            <a:noFill/>
          </a:ln>
        </p:spPr>
        <p:txBody>
          <a:bodyPr spcFirstLastPara="1" wrap="square" lIns="91425" tIns="45700" rIns="91425" bIns="45700" anchor="t" anchorCtr="0">
            <a:spAutoFit/>
          </a:bodyPr>
          <a:lstStyle/>
          <a:p>
            <a:pPr marL="0" marR="0" lvl="0" indent="0" algn="ctr" rtl="0">
              <a:lnSpc>
                <a:spcPct val="90000"/>
              </a:lnSpc>
              <a:spcBef>
                <a:spcPts val="0"/>
              </a:spcBef>
              <a:spcAft>
                <a:spcPts val="0"/>
              </a:spcAft>
              <a:buNone/>
            </a:pPr>
            <a:r>
              <a:rPr lang="en-US" sz="1600" b="1" i="0" u="none" strike="noStrike" cap="none">
                <a:solidFill>
                  <a:schemeClr val="lt2"/>
                </a:solidFill>
                <a:latin typeface="Candara"/>
                <a:ea typeface="Candara"/>
                <a:cs typeface="Candara"/>
                <a:sym typeface="Candara"/>
              </a:rPr>
              <a:t>Lightning Mapping</a:t>
            </a:r>
            <a:endParaRPr sz="1400" b="0" i="0" u="none" strike="noStrike" cap="none">
              <a:solidFill>
                <a:schemeClr val="lt2"/>
              </a:solidFill>
              <a:latin typeface="Arial"/>
              <a:ea typeface="Arial"/>
              <a:cs typeface="Arial"/>
              <a:sym typeface="Arial"/>
            </a:endParaRPr>
          </a:p>
          <a:p>
            <a:pPr marL="0" marR="0" lvl="0" indent="0" algn="ctr" rtl="0">
              <a:lnSpc>
                <a:spcPct val="90000"/>
              </a:lnSpc>
              <a:spcBef>
                <a:spcPts val="0"/>
              </a:spcBef>
              <a:spcAft>
                <a:spcPts val="0"/>
              </a:spcAft>
              <a:buNone/>
            </a:pPr>
            <a:r>
              <a:rPr lang="en-US" sz="1600" b="1" i="0" u="none" strike="noStrike" cap="none">
                <a:solidFill>
                  <a:schemeClr val="lt2"/>
                </a:solidFill>
                <a:latin typeface="Candara"/>
                <a:ea typeface="Candara"/>
                <a:cs typeface="Candara"/>
                <a:sym typeface="Candara"/>
              </a:rPr>
              <a:t>[NWS]</a:t>
            </a:r>
            <a:endParaRPr sz="1400" b="1" i="0" u="none" strike="noStrike" cap="none">
              <a:solidFill>
                <a:schemeClr val="lt2"/>
              </a:solidFill>
              <a:latin typeface="Candara"/>
              <a:ea typeface="Candara"/>
              <a:cs typeface="Candara"/>
              <a:sym typeface="Candara"/>
            </a:endParaRPr>
          </a:p>
        </p:txBody>
      </p:sp>
      <p:sp>
        <p:nvSpPr>
          <p:cNvPr id="486" name="Google Shape;486;p82"/>
          <p:cNvSpPr txBox="1"/>
          <p:nvPr/>
        </p:nvSpPr>
        <p:spPr>
          <a:xfrm>
            <a:off x="5421726" y="4108844"/>
            <a:ext cx="1702723" cy="535491"/>
          </a:xfrm>
          <a:prstGeom prst="rect">
            <a:avLst/>
          </a:prstGeom>
          <a:noFill/>
          <a:ln>
            <a:noFill/>
          </a:ln>
        </p:spPr>
        <p:txBody>
          <a:bodyPr spcFirstLastPara="1" wrap="square" lIns="91425" tIns="45700" rIns="91425" bIns="45700" anchor="t" anchorCtr="0">
            <a:spAutoFit/>
          </a:bodyPr>
          <a:lstStyle/>
          <a:p>
            <a:pPr marL="0" marR="0" lvl="0" indent="0" algn="ctr" rtl="0">
              <a:lnSpc>
                <a:spcPct val="90000"/>
              </a:lnSpc>
              <a:spcBef>
                <a:spcPts val="0"/>
              </a:spcBef>
              <a:spcAft>
                <a:spcPts val="0"/>
              </a:spcAft>
              <a:buNone/>
            </a:pPr>
            <a:r>
              <a:rPr lang="en-US" sz="1600" b="1" i="0" u="none" strike="noStrike" cap="none">
                <a:solidFill>
                  <a:schemeClr val="lt2"/>
                </a:solidFill>
                <a:latin typeface="Candara"/>
                <a:ea typeface="Candara"/>
                <a:cs typeface="Candara"/>
                <a:sym typeface="Candara"/>
              </a:rPr>
              <a:t>IR Sounding</a:t>
            </a:r>
            <a:endParaRPr sz="1400" b="0" i="0" u="none" strike="noStrike" cap="none">
              <a:solidFill>
                <a:schemeClr val="lt2"/>
              </a:solidFill>
              <a:latin typeface="Arial"/>
              <a:ea typeface="Arial"/>
              <a:cs typeface="Arial"/>
              <a:sym typeface="Arial"/>
            </a:endParaRPr>
          </a:p>
          <a:p>
            <a:pPr marL="0" marR="0" lvl="0" indent="0" algn="ctr" rtl="0">
              <a:lnSpc>
                <a:spcPct val="90000"/>
              </a:lnSpc>
              <a:spcBef>
                <a:spcPts val="0"/>
              </a:spcBef>
              <a:spcAft>
                <a:spcPts val="0"/>
              </a:spcAft>
              <a:buNone/>
            </a:pPr>
            <a:r>
              <a:rPr lang="en-US" sz="1600" b="1" i="0" u="none" strike="noStrike" cap="none">
                <a:solidFill>
                  <a:schemeClr val="lt2"/>
                </a:solidFill>
                <a:latin typeface="Candara"/>
                <a:ea typeface="Candara"/>
                <a:cs typeface="Candara"/>
                <a:sym typeface="Candara"/>
              </a:rPr>
              <a:t>[NWS]</a:t>
            </a:r>
            <a:endParaRPr sz="1400" b="1" i="0" u="none" strike="noStrike" cap="none">
              <a:solidFill>
                <a:schemeClr val="lt2"/>
              </a:solidFill>
              <a:latin typeface="Candara"/>
              <a:ea typeface="Candara"/>
              <a:cs typeface="Candara"/>
              <a:sym typeface="Candara"/>
            </a:endParaRPr>
          </a:p>
        </p:txBody>
      </p:sp>
      <p:pic>
        <p:nvPicPr>
          <p:cNvPr id="487" name="Google Shape;487;p82"/>
          <p:cNvPicPr preferRelativeResize="0"/>
          <p:nvPr/>
        </p:nvPicPr>
        <p:blipFill rotWithShape="1">
          <a:blip r:embed="rId4">
            <a:alphaModFix/>
          </a:blip>
          <a:srcRect/>
          <a:stretch/>
        </p:blipFill>
        <p:spPr>
          <a:xfrm>
            <a:off x="9432824" y="4645471"/>
            <a:ext cx="1989215" cy="1610712"/>
          </a:xfrm>
          <a:prstGeom prst="rect">
            <a:avLst/>
          </a:prstGeom>
          <a:noFill/>
          <a:ln>
            <a:noFill/>
          </a:ln>
        </p:spPr>
      </p:pic>
      <p:sp>
        <p:nvSpPr>
          <p:cNvPr id="488" name="Google Shape;488;p82"/>
          <p:cNvSpPr txBox="1"/>
          <p:nvPr/>
        </p:nvSpPr>
        <p:spPr>
          <a:xfrm>
            <a:off x="9198377" y="4108845"/>
            <a:ext cx="2316073" cy="535491"/>
          </a:xfrm>
          <a:prstGeom prst="rect">
            <a:avLst/>
          </a:prstGeom>
          <a:noFill/>
          <a:ln>
            <a:noFill/>
          </a:ln>
        </p:spPr>
        <p:txBody>
          <a:bodyPr spcFirstLastPara="1" wrap="square" lIns="91425" tIns="45700" rIns="91425" bIns="45700" anchor="t" anchorCtr="0">
            <a:spAutoFit/>
          </a:bodyPr>
          <a:lstStyle/>
          <a:p>
            <a:pPr marL="0" marR="0" lvl="0" indent="0" algn="ctr" rtl="0">
              <a:lnSpc>
                <a:spcPct val="90000"/>
              </a:lnSpc>
              <a:spcBef>
                <a:spcPts val="0"/>
              </a:spcBef>
              <a:spcAft>
                <a:spcPts val="0"/>
              </a:spcAft>
              <a:buNone/>
            </a:pPr>
            <a:r>
              <a:rPr lang="en-US" sz="1600" b="1" i="0" u="none" strike="noStrike" cap="none">
                <a:solidFill>
                  <a:schemeClr val="lt2"/>
                </a:solidFill>
                <a:latin typeface="Candara"/>
                <a:ea typeface="Candara"/>
                <a:cs typeface="Candara"/>
                <a:sym typeface="Candara"/>
              </a:rPr>
              <a:t>Atmo. Composition</a:t>
            </a:r>
            <a:endParaRPr sz="1400" b="0" i="0" u="none" strike="noStrike" cap="none">
              <a:solidFill>
                <a:schemeClr val="lt2"/>
              </a:solidFill>
              <a:latin typeface="Arial"/>
              <a:ea typeface="Arial"/>
              <a:cs typeface="Arial"/>
              <a:sym typeface="Arial"/>
            </a:endParaRPr>
          </a:p>
          <a:p>
            <a:pPr marL="0" marR="0" lvl="0" indent="0" algn="ctr" rtl="0">
              <a:lnSpc>
                <a:spcPct val="90000"/>
              </a:lnSpc>
              <a:spcBef>
                <a:spcPts val="0"/>
              </a:spcBef>
              <a:spcAft>
                <a:spcPts val="0"/>
              </a:spcAft>
              <a:buNone/>
            </a:pPr>
            <a:r>
              <a:rPr lang="en-US" sz="1600" b="1" i="0" u="none" strike="noStrike" cap="none">
                <a:solidFill>
                  <a:schemeClr val="lt2"/>
                </a:solidFill>
                <a:latin typeface="Candara"/>
                <a:ea typeface="Candara"/>
                <a:cs typeface="Candara"/>
                <a:sym typeface="Candara"/>
              </a:rPr>
              <a:t>[OAR, NWS]</a:t>
            </a:r>
            <a:endParaRPr sz="1400" b="1" i="0" u="none" strike="noStrike" cap="none">
              <a:solidFill>
                <a:schemeClr val="lt2"/>
              </a:solidFill>
              <a:latin typeface="Candara"/>
              <a:ea typeface="Candara"/>
              <a:cs typeface="Candara"/>
              <a:sym typeface="Candara"/>
            </a:endParaRPr>
          </a:p>
        </p:txBody>
      </p:sp>
      <p:sp>
        <p:nvSpPr>
          <p:cNvPr id="489" name="Google Shape;489;p82"/>
          <p:cNvSpPr txBox="1"/>
          <p:nvPr/>
        </p:nvSpPr>
        <p:spPr>
          <a:xfrm>
            <a:off x="7337882" y="4093636"/>
            <a:ext cx="1970848" cy="535491"/>
          </a:xfrm>
          <a:prstGeom prst="rect">
            <a:avLst/>
          </a:prstGeom>
          <a:noFill/>
          <a:ln>
            <a:noFill/>
          </a:ln>
        </p:spPr>
        <p:txBody>
          <a:bodyPr spcFirstLastPara="1" wrap="square" lIns="91425" tIns="45700" rIns="91425" bIns="45700" anchor="t" anchorCtr="0">
            <a:spAutoFit/>
          </a:bodyPr>
          <a:lstStyle/>
          <a:p>
            <a:pPr marL="0" marR="0" lvl="0" indent="0" algn="ctr" rtl="0">
              <a:lnSpc>
                <a:spcPct val="90000"/>
              </a:lnSpc>
              <a:spcBef>
                <a:spcPts val="0"/>
              </a:spcBef>
              <a:spcAft>
                <a:spcPts val="0"/>
              </a:spcAft>
              <a:buNone/>
            </a:pPr>
            <a:r>
              <a:rPr lang="en-US" sz="1600" b="1" i="0" u="none" strike="noStrike" cap="none">
                <a:solidFill>
                  <a:schemeClr val="lt2"/>
                </a:solidFill>
                <a:latin typeface="Candara"/>
                <a:ea typeface="Candara"/>
                <a:cs typeface="Candara"/>
                <a:sym typeface="Candara"/>
              </a:rPr>
              <a:t>Ocean Color</a:t>
            </a:r>
            <a:endParaRPr sz="1400" b="0" i="0" u="none" strike="noStrike" cap="none">
              <a:solidFill>
                <a:schemeClr val="lt2"/>
              </a:solidFill>
              <a:latin typeface="Arial"/>
              <a:ea typeface="Arial"/>
              <a:cs typeface="Arial"/>
              <a:sym typeface="Arial"/>
            </a:endParaRPr>
          </a:p>
          <a:p>
            <a:pPr marL="0" marR="0" lvl="0" indent="0" algn="ctr" rtl="0">
              <a:lnSpc>
                <a:spcPct val="90000"/>
              </a:lnSpc>
              <a:spcBef>
                <a:spcPts val="0"/>
              </a:spcBef>
              <a:spcAft>
                <a:spcPts val="0"/>
              </a:spcAft>
              <a:buNone/>
            </a:pPr>
            <a:r>
              <a:rPr lang="en-US" sz="1600" b="1" i="0" u="none" strike="noStrike" cap="none">
                <a:solidFill>
                  <a:schemeClr val="lt2"/>
                </a:solidFill>
                <a:latin typeface="Candara"/>
                <a:ea typeface="Candara"/>
                <a:cs typeface="Candara"/>
                <a:sym typeface="Candara"/>
              </a:rPr>
              <a:t>[NOS, NMFS]</a:t>
            </a:r>
            <a:endParaRPr sz="1400" b="1" i="0" u="none" strike="noStrike" cap="none">
              <a:solidFill>
                <a:schemeClr val="lt2"/>
              </a:solidFill>
              <a:latin typeface="Candara"/>
              <a:ea typeface="Candara"/>
              <a:cs typeface="Candara"/>
              <a:sym typeface="Candara"/>
            </a:endParaRPr>
          </a:p>
        </p:txBody>
      </p:sp>
      <p:pic>
        <p:nvPicPr>
          <p:cNvPr id="490" name="Google Shape;490;p82"/>
          <p:cNvPicPr preferRelativeResize="0"/>
          <p:nvPr/>
        </p:nvPicPr>
        <p:blipFill rotWithShape="1">
          <a:blip r:embed="rId5">
            <a:alphaModFix/>
          </a:blip>
          <a:srcRect/>
          <a:stretch/>
        </p:blipFill>
        <p:spPr>
          <a:xfrm>
            <a:off x="7358913" y="4634181"/>
            <a:ext cx="1989215" cy="1610712"/>
          </a:xfrm>
          <a:prstGeom prst="rect">
            <a:avLst/>
          </a:prstGeom>
          <a:noFill/>
          <a:ln>
            <a:noFill/>
          </a:ln>
        </p:spPr>
      </p:pic>
      <p:pic>
        <p:nvPicPr>
          <p:cNvPr id="491" name="Google Shape;491;p82"/>
          <p:cNvPicPr preferRelativeResize="0"/>
          <p:nvPr/>
        </p:nvPicPr>
        <p:blipFill rotWithShape="1">
          <a:blip r:embed="rId6">
            <a:alphaModFix/>
          </a:blip>
          <a:srcRect/>
          <a:stretch/>
        </p:blipFill>
        <p:spPr>
          <a:xfrm>
            <a:off x="5290369" y="4634183"/>
            <a:ext cx="1989215" cy="1610712"/>
          </a:xfrm>
          <a:prstGeom prst="rect">
            <a:avLst/>
          </a:prstGeom>
          <a:noFill/>
          <a:ln>
            <a:noFill/>
          </a:ln>
        </p:spPr>
      </p:pic>
      <p:pic>
        <p:nvPicPr>
          <p:cNvPr id="492" name="Google Shape;492;p82"/>
          <p:cNvPicPr preferRelativeResize="0"/>
          <p:nvPr/>
        </p:nvPicPr>
        <p:blipFill rotWithShape="1">
          <a:blip r:embed="rId7">
            <a:alphaModFix/>
          </a:blip>
          <a:srcRect/>
          <a:stretch/>
        </p:blipFill>
        <p:spPr>
          <a:xfrm>
            <a:off x="3177034" y="4644336"/>
            <a:ext cx="2009049" cy="1644201"/>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96"/>
        <p:cNvGrpSpPr/>
        <p:nvPr/>
      </p:nvGrpSpPr>
      <p:grpSpPr>
        <a:xfrm>
          <a:off x="0" y="0"/>
          <a:ext cx="0" cy="0"/>
          <a:chOff x="0" y="0"/>
          <a:chExt cx="0" cy="0"/>
        </a:xfrm>
      </p:grpSpPr>
      <p:pic>
        <p:nvPicPr>
          <p:cNvPr id="497" name="Google Shape;497;p83"/>
          <p:cNvPicPr preferRelativeResize="0"/>
          <p:nvPr/>
        </p:nvPicPr>
        <p:blipFill rotWithShape="1">
          <a:blip r:embed="rId3">
            <a:alphaModFix/>
          </a:blip>
          <a:srcRect/>
          <a:stretch/>
        </p:blipFill>
        <p:spPr>
          <a:xfrm>
            <a:off x="-50317" y="-89467"/>
            <a:ext cx="12292633" cy="7049067"/>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01"/>
        <p:cNvGrpSpPr/>
        <p:nvPr/>
      </p:nvGrpSpPr>
      <p:grpSpPr>
        <a:xfrm>
          <a:off x="0" y="0"/>
          <a:ext cx="0" cy="0"/>
          <a:chOff x="0" y="0"/>
          <a:chExt cx="0" cy="0"/>
        </a:xfrm>
      </p:grpSpPr>
      <p:sp>
        <p:nvSpPr>
          <p:cNvPr id="502" name="Google Shape;502;p84"/>
          <p:cNvSpPr/>
          <p:nvPr/>
        </p:nvSpPr>
        <p:spPr>
          <a:xfrm>
            <a:off x="0" y="1331262"/>
            <a:ext cx="12192000" cy="4974439"/>
          </a:xfrm>
          <a:prstGeom prst="rect">
            <a:avLst/>
          </a:prstGeom>
          <a:solidFill>
            <a:schemeClr val="lt1"/>
          </a:solidFill>
          <a:ln w="25400" cap="flat" cmpd="sng">
            <a:solidFill>
              <a:srgbClr val="256C8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503" name="Google Shape;503;p84"/>
          <p:cNvPicPr preferRelativeResize="0"/>
          <p:nvPr/>
        </p:nvPicPr>
        <p:blipFill rotWithShape="1">
          <a:blip r:embed="rId3">
            <a:alphaModFix/>
          </a:blip>
          <a:srcRect/>
          <a:stretch/>
        </p:blipFill>
        <p:spPr>
          <a:xfrm>
            <a:off x="236478" y="1030752"/>
            <a:ext cx="11909080" cy="5274949"/>
          </a:xfrm>
          <a:prstGeom prst="snip2DiagRect">
            <a:avLst>
              <a:gd name="adj1" fmla="val 7223"/>
              <a:gd name="adj2" fmla="val 16667"/>
            </a:avLst>
          </a:prstGeom>
          <a:solidFill>
            <a:schemeClr val="lt1"/>
          </a:solidFill>
          <a:ln>
            <a:noFill/>
          </a:ln>
        </p:spPr>
      </p:pic>
      <p:sp>
        <p:nvSpPr>
          <p:cNvPr id="504" name="Google Shape;504;p84"/>
          <p:cNvSpPr txBox="1">
            <a:spLocks noGrp="1"/>
          </p:cNvSpPr>
          <p:nvPr>
            <p:ph type="title"/>
          </p:nvPr>
        </p:nvSpPr>
        <p:spPr>
          <a:xfrm>
            <a:off x="2590611" y="174487"/>
            <a:ext cx="8428867" cy="1017361"/>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200"/>
              <a:buFont typeface="Calibri"/>
              <a:buNone/>
            </a:pPr>
            <a:r>
              <a:rPr lang="en-US">
                <a:solidFill>
                  <a:srgbClr val="FFC000"/>
                </a:solidFill>
              </a:rPr>
              <a:t>GeoXO within the GEO-RING</a:t>
            </a:r>
            <a:endParaRPr>
              <a:solidFill>
                <a:srgbClr val="FFC000"/>
              </a:solidFill>
            </a:endParaRPr>
          </a:p>
        </p:txBody>
      </p:sp>
      <p:sp>
        <p:nvSpPr>
          <p:cNvPr id="505" name="Google Shape;505;p84"/>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200" b="0" i="0" u="none" strike="noStrike" cap="none">
                <a:solidFill>
                  <a:srgbClr val="888888"/>
                </a:solidFill>
                <a:latin typeface="Calibri"/>
                <a:ea typeface="Calibri"/>
                <a:cs typeface="Calibri"/>
                <a:sym typeface="Calibri"/>
              </a:rPr>
              <a:t>Pre-Decisional - NOAA/NASA Internal Use Only</a:t>
            </a:r>
            <a:endParaRPr sz="1200" b="0" i="0" u="none" strike="noStrike" cap="none">
              <a:solidFill>
                <a:srgbClr val="888888"/>
              </a:solidFill>
              <a:latin typeface="Arial"/>
              <a:ea typeface="Arial"/>
              <a:cs typeface="Arial"/>
              <a:sym typeface="Arial"/>
            </a:endParaRPr>
          </a:p>
        </p:txBody>
      </p:sp>
      <p:pic>
        <p:nvPicPr>
          <p:cNvPr id="506" name="Google Shape;506;p84"/>
          <p:cNvPicPr preferRelativeResize="0"/>
          <p:nvPr/>
        </p:nvPicPr>
        <p:blipFill rotWithShape="1">
          <a:blip r:embed="rId4">
            <a:alphaModFix/>
          </a:blip>
          <a:srcRect/>
          <a:stretch/>
        </p:blipFill>
        <p:spPr>
          <a:xfrm>
            <a:off x="8562307" y="1472185"/>
            <a:ext cx="502920" cy="337769"/>
          </a:xfrm>
          <a:prstGeom prst="rect">
            <a:avLst/>
          </a:prstGeom>
          <a:noFill/>
          <a:ln w="9525" cap="flat" cmpd="sng">
            <a:solidFill>
              <a:srgbClr val="0C0C0C"/>
            </a:solidFill>
            <a:prstDash val="solid"/>
            <a:round/>
            <a:headEnd type="none" w="sm" len="sm"/>
            <a:tailEnd type="none" w="sm" len="sm"/>
          </a:ln>
        </p:spPr>
      </p:pic>
      <p:pic>
        <p:nvPicPr>
          <p:cNvPr id="507" name="Google Shape;507;p84"/>
          <p:cNvPicPr preferRelativeResize="0"/>
          <p:nvPr/>
        </p:nvPicPr>
        <p:blipFill rotWithShape="1">
          <a:blip r:embed="rId5">
            <a:alphaModFix/>
          </a:blip>
          <a:srcRect/>
          <a:stretch/>
        </p:blipFill>
        <p:spPr>
          <a:xfrm>
            <a:off x="10775217" y="1472184"/>
            <a:ext cx="502920" cy="337901"/>
          </a:xfrm>
          <a:prstGeom prst="rect">
            <a:avLst/>
          </a:prstGeom>
          <a:noFill/>
          <a:ln w="9525" cap="flat" cmpd="sng">
            <a:solidFill>
              <a:srgbClr val="0C0C0C"/>
            </a:solidFill>
            <a:prstDash val="solid"/>
            <a:round/>
            <a:headEnd type="none" w="sm" len="sm"/>
            <a:tailEnd type="none" w="sm" len="sm"/>
          </a:ln>
        </p:spPr>
      </p:pic>
      <p:pic>
        <p:nvPicPr>
          <p:cNvPr id="508" name="Google Shape;508;p84"/>
          <p:cNvPicPr preferRelativeResize="0"/>
          <p:nvPr/>
        </p:nvPicPr>
        <p:blipFill rotWithShape="1">
          <a:blip r:embed="rId6">
            <a:alphaModFix/>
          </a:blip>
          <a:srcRect/>
          <a:stretch/>
        </p:blipFill>
        <p:spPr>
          <a:xfrm>
            <a:off x="10197769" y="1472185"/>
            <a:ext cx="502920" cy="337903"/>
          </a:xfrm>
          <a:prstGeom prst="rect">
            <a:avLst/>
          </a:prstGeom>
          <a:noFill/>
          <a:ln w="9525" cap="flat" cmpd="sng">
            <a:solidFill>
              <a:srgbClr val="0C0C0C"/>
            </a:solidFill>
            <a:prstDash val="solid"/>
            <a:round/>
            <a:headEnd type="none" w="sm" len="sm"/>
            <a:tailEnd type="none" w="sm" len="sm"/>
          </a:ln>
        </p:spPr>
      </p:pic>
      <p:pic>
        <p:nvPicPr>
          <p:cNvPr id="509" name="Google Shape;509;p84"/>
          <p:cNvPicPr preferRelativeResize="0"/>
          <p:nvPr/>
        </p:nvPicPr>
        <p:blipFill rotWithShape="1">
          <a:blip r:embed="rId7">
            <a:alphaModFix/>
          </a:blip>
          <a:srcRect/>
          <a:stretch/>
        </p:blipFill>
        <p:spPr>
          <a:xfrm>
            <a:off x="1492581" y="1468217"/>
            <a:ext cx="506851" cy="338328"/>
          </a:xfrm>
          <a:prstGeom prst="rect">
            <a:avLst/>
          </a:prstGeom>
          <a:noFill/>
          <a:ln w="9525" cap="flat" cmpd="sng">
            <a:solidFill>
              <a:srgbClr val="0C0C0C"/>
            </a:solidFill>
            <a:prstDash val="solid"/>
            <a:round/>
            <a:headEnd type="none" w="sm" len="sm"/>
            <a:tailEnd type="none" w="sm" len="sm"/>
          </a:ln>
        </p:spPr>
      </p:pic>
      <p:pic>
        <p:nvPicPr>
          <p:cNvPr id="510" name="Google Shape;510;p84"/>
          <p:cNvPicPr preferRelativeResize="0"/>
          <p:nvPr/>
        </p:nvPicPr>
        <p:blipFill rotWithShape="1">
          <a:blip r:embed="rId8">
            <a:alphaModFix/>
          </a:blip>
          <a:srcRect/>
          <a:stretch/>
        </p:blipFill>
        <p:spPr>
          <a:xfrm>
            <a:off x="7962985" y="1472184"/>
            <a:ext cx="502920" cy="338328"/>
          </a:xfrm>
          <a:prstGeom prst="rect">
            <a:avLst/>
          </a:prstGeom>
          <a:noFill/>
          <a:ln w="9525" cap="flat" cmpd="sng">
            <a:solidFill>
              <a:srgbClr val="0C0C0C"/>
            </a:solidFill>
            <a:prstDash val="solid"/>
            <a:round/>
            <a:headEnd type="none" w="sm" len="sm"/>
            <a:tailEnd type="none" w="sm" len="sm"/>
          </a:ln>
        </p:spPr>
      </p:pic>
      <p:sp>
        <p:nvSpPr>
          <p:cNvPr id="511" name="Google Shape;511;p84"/>
          <p:cNvSpPr txBox="1"/>
          <p:nvPr/>
        </p:nvSpPr>
        <p:spPr>
          <a:xfrm>
            <a:off x="3297784" y="1837946"/>
            <a:ext cx="515816" cy="646290"/>
          </a:xfrm>
          <a:prstGeom prst="rect">
            <a:avLst/>
          </a:prstGeom>
          <a:solidFill>
            <a:srgbClr val="FFF2CC"/>
          </a:solidFill>
          <a:ln w="9525" cap="flat" cmpd="sng">
            <a:solidFill>
              <a:srgbClr val="000000"/>
            </a:solidFill>
            <a:prstDash val="solid"/>
            <a:round/>
            <a:headEnd type="none" w="sm" len="sm"/>
            <a:tailEnd type="none" w="sm" len="sm"/>
          </a:ln>
        </p:spPr>
        <p:txBody>
          <a:bodyPr spcFirstLastPara="1" wrap="square" lIns="9125" tIns="45700" rIns="91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1" i="0" u="sng" strike="noStrike" cap="none">
                <a:solidFill>
                  <a:srgbClr val="000000"/>
                </a:solidFill>
                <a:latin typeface="Calibri"/>
                <a:ea typeface="Calibri"/>
                <a:cs typeface="Calibri"/>
                <a:sym typeface="Calibri"/>
              </a:rPr>
              <a:t>GOES-R</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rgbClr val="000000"/>
                </a:solidFill>
                <a:latin typeface="Calibri"/>
                <a:ea typeface="Calibri"/>
                <a:cs typeface="Calibri"/>
                <a:sym typeface="Calibri"/>
              </a:rPr>
              <a:t>Imager</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rgbClr val="000000"/>
                </a:solidFill>
                <a:latin typeface="Calibri"/>
                <a:ea typeface="Calibri"/>
                <a:cs typeface="Calibri"/>
                <a:sym typeface="Calibri"/>
              </a:rPr>
              <a:t>LM</a:t>
            </a:r>
            <a:endParaRPr sz="1400" b="0" i="0" u="none" strike="noStrike" cap="none">
              <a:solidFill>
                <a:srgbClr val="000000"/>
              </a:solidFill>
              <a:latin typeface="Arial"/>
              <a:ea typeface="Arial"/>
              <a:cs typeface="Arial"/>
              <a:sym typeface="Arial"/>
            </a:endParaRPr>
          </a:p>
        </p:txBody>
      </p:sp>
      <p:sp>
        <p:nvSpPr>
          <p:cNvPr id="512" name="Google Shape;512;p84"/>
          <p:cNvSpPr txBox="1"/>
          <p:nvPr/>
        </p:nvSpPr>
        <p:spPr>
          <a:xfrm>
            <a:off x="1483618" y="1833301"/>
            <a:ext cx="515815" cy="646290"/>
          </a:xfrm>
          <a:prstGeom prst="rect">
            <a:avLst/>
          </a:prstGeom>
          <a:solidFill>
            <a:srgbClr val="FFF2CC"/>
          </a:solidFill>
          <a:ln w="9525" cap="flat" cmpd="sng">
            <a:solidFill>
              <a:srgbClr val="000000"/>
            </a:solidFill>
            <a:prstDash val="solid"/>
            <a:round/>
            <a:headEnd type="none" w="sm" len="sm"/>
            <a:tailEnd type="none" w="sm" len="sm"/>
          </a:ln>
        </p:spPr>
        <p:txBody>
          <a:bodyPr spcFirstLastPara="1" wrap="square" lIns="9125" tIns="45700" rIns="91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1" i="0" u="sng" strike="noStrike" cap="none">
                <a:solidFill>
                  <a:srgbClr val="000000"/>
                </a:solidFill>
                <a:latin typeface="Calibri"/>
                <a:ea typeface="Calibri"/>
                <a:cs typeface="Calibri"/>
                <a:sym typeface="Calibri"/>
              </a:rPr>
              <a:t>GOES-R</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rgbClr val="000000"/>
                </a:solidFill>
                <a:latin typeface="Calibri"/>
                <a:ea typeface="Calibri"/>
                <a:cs typeface="Calibri"/>
                <a:sym typeface="Calibri"/>
              </a:rPr>
              <a:t>Imager</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rgbClr val="000000"/>
                </a:solidFill>
                <a:latin typeface="Calibri"/>
                <a:ea typeface="Calibri"/>
                <a:cs typeface="Calibri"/>
                <a:sym typeface="Calibri"/>
              </a:rPr>
              <a:t>LM</a:t>
            </a:r>
            <a:endParaRPr sz="1400" b="0" i="0" u="none" strike="noStrike" cap="none">
              <a:solidFill>
                <a:srgbClr val="000000"/>
              </a:solidFill>
              <a:latin typeface="Arial"/>
              <a:ea typeface="Arial"/>
              <a:cs typeface="Arial"/>
              <a:sym typeface="Arial"/>
            </a:endParaRPr>
          </a:p>
        </p:txBody>
      </p:sp>
      <p:pic>
        <p:nvPicPr>
          <p:cNvPr id="513" name="Google Shape;513;p84"/>
          <p:cNvPicPr preferRelativeResize="0"/>
          <p:nvPr/>
        </p:nvPicPr>
        <p:blipFill rotWithShape="1">
          <a:blip r:embed="rId7">
            <a:alphaModFix/>
          </a:blip>
          <a:srcRect/>
          <a:stretch/>
        </p:blipFill>
        <p:spPr>
          <a:xfrm>
            <a:off x="3306749" y="1472183"/>
            <a:ext cx="506851" cy="338328"/>
          </a:xfrm>
          <a:prstGeom prst="rect">
            <a:avLst/>
          </a:prstGeom>
          <a:noFill/>
          <a:ln w="9525" cap="flat" cmpd="sng">
            <a:solidFill>
              <a:srgbClr val="0C0C0C"/>
            </a:solidFill>
            <a:prstDash val="solid"/>
            <a:round/>
            <a:headEnd type="none" w="sm" len="sm"/>
            <a:tailEnd type="none" w="sm" len="sm"/>
          </a:ln>
        </p:spPr>
      </p:pic>
      <p:sp>
        <p:nvSpPr>
          <p:cNvPr id="514" name="Google Shape;514;p84"/>
          <p:cNvSpPr txBox="1"/>
          <p:nvPr/>
        </p:nvSpPr>
        <p:spPr>
          <a:xfrm>
            <a:off x="1483227" y="5012275"/>
            <a:ext cx="516207" cy="830956"/>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18275" tIns="45700" rIns="1827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1" i="0" u="sng" strike="noStrike" cap="none">
                <a:solidFill>
                  <a:srgbClr val="07336F"/>
                </a:solidFill>
                <a:latin typeface="Calibri"/>
                <a:ea typeface="Calibri"/>
                <a:cs typeface="Calibri"/>
                <a:sym typeface="Calibri"/>
              </a:rPr>
              <a:t>GEO-I</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rgbClr val="07336F"/>
                </a:solidFill>
                <a:latin typeface="Calibri"/>
                <a:ea typeface="Calibri"/>
                <a:cs typeface="Calibri"/>
                <a:sym typeface="Calibri"/>
              </a:rPr>
              <a:t>Imager</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rgbClr val="07336F"/>
                </a:solidFill>
                <a:latin typeface="Calibri"/>
                <a:ea typeface="Calibri"/>
                <a:cs typeface="Calibri"/>
                <a:sym typeface="Calibri"/>
              </a:rPr>
              <a:t>LM</a:t>
            </a:r>
            <a:endParaRPr sz="1200" b="1" i="0" u="none" strike="noStrike" cap="none">
              <a:solidFill>
                <a:srgbClr val="07336F"/>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rgbClr val="FF0000"/>
                </a:solidFill>
                <a:latin typeface="Calibri"/>
                <a:ea typeface="Calibri"/>
                <a:cs typeface="Calibri"/>
                <a:sym typeface="Calibri"/>
              </a:rPr>
              <a:t>OC</a:t>
            </a:r>
            <a:endParaRPr sz="1400" b="0" i="0" u="none" strike="noStrike" cap="none">
              <a:solidFill>
                <a:srgbClr val="000000"/>
              </a:solidFill>
              <a:latin typeface="Arial"/>
              <a:ea typeface="Arial"/>
              <a:cs typeface="Arial"/>
              <a:sym typeface="Arial"/>
            </a:endParaRPr>
          </a:p>
        </p:txBody>
      </p:sp>
      <p:sp>
        <p:nvSpPr>
          <p:cNvPr id="515" name="Google Shape;515;p84"/>
          <p:cNvSpPr txBox="1"/>
          <p:nvPr/>
        </p:nvSpPr>
        <p:spPr>
          <a:xfrm>
            <a:off x="10766178" y="1837946"/>
            <a:ext cx="506605" cy="461624"/>
          </a:xfrm>
          <a:prstGeom prst="rect">
            <a:avLst/>
          </a:prstGeom>
          <a:solidFill>
            <a:srgbClr val="FFF2CC"/>
          </a:solidFill>
          <a:ln w="9525" cap="flat" cmpd="sng">
            <a:solidFill>
              <a:srgbClr val="000000"/>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1" i="0" u="sng" strike="noStrike" cap="none">
                <a:solidFill>
                  <a:srgbClr val="000000"/>
                </a:solidFill>
                <a:latin typeface="Calibri"/>
                <a:ea typeface="Calibri"/>
                <a:cs typeface="Calibri"/>
                <a:sym typeface="Calibri"/>
              </a:rPr>
              <a:t>H8/9</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rgbClr val="000000"/>
                </a:solidFill>
                <a:latin typeface="Calibri"/>
                <a:ea typeface="Calibri"/>
                <a:cs typeface="Calibri"/>
                <a:sym typeface="Calibri"/>
              </a:rPr>
              <a:t>Imgr</a:t>
            </a:r>
            <a:endParaRPr sz="1200" b="1" i="0" u="none" strike="noStrike" cap="none">
              <a:solidFill>
                <a:srgbClr val="000000"/>
              </a:solidFill>
              <a:latin typeface="Calibri"/>
              <a:ea typeface="Calibri"/>
              <a:cs typeface="Calibri"/>
              <a:sym typeface="Calibri"/>
            </a:endParaRPr>
          </a:p>
        </p:txBody>
      </p:sp>
      <p:sp>
        <p:nvSpPr>
          <p:cNvPr id="516" name="Google Shape;516;p84"/>
          <p:cNvSpPr txBox="1"/>
          <p:nvPr/>
        </p:nvSpPr>
        <p:spPr>
          <a:xfrm>
            <a:off x="9646286" y="1837946"/>
            <a:ext cx="512655" cy="461624"/>
          </a:xfrm>
          <a:prstGeom prst="rect">
            <a:avLst/>
          </a:prstGeom>
          <a:solidFill>
            <a:srgbClr val="FFF2CC"/>
          </a:solidFill>
          <a:ln w="9525" cap="flat" cmpd="sng">
            <a:solidFill>
              <a:srgbClr val="000000"/>
            </a:solidFill>
            <a:prstDash val="solid"/>
            <a:round/>
            <a:headEnd type="none" w="sm" len="sm"/>
            <a:tailEnd type="none" w="sm" len="sm"/>
          </a:ln>
        </p:spPr>
        <p:txBody>
          <a:bodyPr spcFirstLastPara="1" wrap="square" lIns="45700" tIns="45700" rIns="45700"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1" i="0" u="sng" strike="noStrike" cap="none">
                <a:solidFill>
                  <a:srgbClr val="000000"/>
                </a:solidFill>
                <a:latin typeface="Calibri"/>
                <a:ea typeface="Calibri"/>
                <a:cs typeface="Calibri"/>
                <a:sym typeface="Calibri"/>
              </a:rPr>
              <a:t>GK2A</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rgbClr val="000000"/>
                </a:solidFill>
                <a:latin typeface="Calibri"/>
                <a:ea typeface="Calibri"/>
                <a:cs typeface="Calibri"/>
                <a:sym typeface="Calibri"/>
              </a:rPr>
              <a:t>Imgr</a:t>
            </a:r>
            <a:endParaRPr sz="1200" b="1" i="0" u="none" strike="noStrike" cap="none">
              <a:solidFill>
                <a:srgbClr val="000000"/>
              </a:solidFill>
              <a:latin typeface="Calibri"/>
              <a:ea typeface="Calibri"/>
              <a:cs typeface="Calibri"/>
              <a:sym typeface="Calibri"/>
            </a:endParaRPr>
          </a:p>
        </p:txBody>
      </p:sp>
      <p:sp>
        <p:nvSpPr>
          <p:cNvPr id="517" name="Google Shape;517;p84"/>
          <p:cNvSpPr txBox="1"/>
          <p:nvPr/>
        </p:nvSpPr>
        <p:spPr>
          <a:xfrm>
            <a:off x="10187774" y="1837946"/>
            <a:ext cx="512916" cy="646290"/>
          </a:xfrm>
          <a:prstGeom prst="rect">
            <a:avLst/>
          </a:prstGeom>
          <a:solidFill>
            <a:srgbClr val="FFF2CC"/>
          </a:solidFill>
          <a:ln w="9525" cap="flat" cmpd="sng">
            <a:solidFill>
              <a:srgbClr val="000000"/>
            </a:solidFill>
            <a:prstDash val="solid"/>
            <a:round/>
            <a:headEnd type="none" w="sm" len="sm"/>
            <a:tailEnd type="none" w="sm" len="sm"/>
          </a:ln>
        </p:spPr>
        <p:txBody>
          <a:bodyPr spcFirstLastPara="1" wrap="square" lIns="45700" tIns="45700" rIns="45700"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1" i="0" u="sng" strike="noStrike" cap="none">
                <a:solidFill>
                  <a:srgbClr val="000000"/>
                </a:solidFill>
                <a:latin typeface="Calibri"/>
                <a:ea typeface="Calibri"/>
                <a:cs typeface="Calibri"/>
                <a:sym typeface="Calibri"/>
              </a:rPr>
              <a:t>GK2B</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rgbClr val="FF0000"/>
                </a:solidFill>
                <a:latin typeface="Calibri"/>
                <a:ea typeface="Calibri"/>
                <a:cs typeface="Calibri"/>
                <a:sym typeface="Calibri"/>
              </a:rPr>
              <a:t>AC</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rgbClr val="FF0000"/>
                </a:solidFill>
                <a:latin typeface="Calibri"/>
                <a:ea typeface="Calibri"/>
                <a:cs typeface="Calibri"/>
                <a:sym typeface="Calibri"/>
              </a:rPr>
              <a:t>OC</a:t>
            </a:r>
            <a:endParaRPr sz="1400" b="0" i="0" u="none" strike="noStrike" cap="none">
              <a:solidFill>
                <a:srgbClr val="000000"/>
              </a:solidFill>
              <a:latin typeface="Arial"/>
              <a:ea typeface="Arial"/>
              <a:cs typeface="Arial"/>
              <a:sym typeface="Arial"/>
            </a:endParaRPr>
          </a:p>
        </p:txBody>
      </p:sp>
      <p:sp>
        <p:nvSpPr>
          <p:cNvPr id="518" name="Google Shape;518;p84"/>
          <p:cNvSpPr txBox="1"/>
          <p:nvPr/>
        </p:nvSpPr>
        <p:spPr>
          <a:xfrm>
            <a:off x="10766176" y="5010914"/>
            <a:ext cx="506605" cy="64629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1" i="0" u="sng" strike="noStrike" cap="none">
                <a:solidFill>
                  <a:srgbClr val="07336F"/>
                </a:solidFill>
                <a:latin typeface="Calibri"/>
                <a:ea typeface="Calibri"/>
                <a:cs typeface="Calibri"/>
                <a:sym typeface="Calibri"/>
              </a:rPr>
              <a:t>H10</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rgbClr val="07336F"/>
                </a:solidFill>
                <a:latin typeface="Calibri"/>
                <a:ea typeface="Calibri"/>
                <a:cs typeface="Calibri"/>
                <a:sym typeface="Calibri"/>
              </a:rPr>
              <a:t>Imgr</a:t>
            </a:r>
            <a:endParaRPr sz="1200" b="1" i="0" u="none" strike="noStrike" cap="none">
              <a:solidFill>
                <a:srgbClr val="07336F"/>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rgbClr val="FF0000"/>
                </a:solidFill>
                <a:latin typeface="Calibri"/>
                <a:ea typeface="Calibri"/>
                <a:cs typeface="Calibri"/>
                <a:sym typeface="Calibri"/>
              </a:rPr>
              <a:t>tbd</a:t>
            </a:r>
            <a:endParaRPr sz="1200" b="1" i="0" u="none" strike="noStrike" cap="none">
              <a:solidFill>
                <a:srgbClr val="FF0000"/>
              </a:solidFill>
              <a:latin typeface="Calibri"/>
              <a:ea typeface="Calibri"/>
              <a:cs typeface="Calibri"/>
              <a:sym typeface="Calibri"/>
            </a:endParaRPr>
          </a:p>
        </p:txBody>
      </p:sp>
      <p:sp>
        <p:nvSpPr>
          <p:cNvPr id="519" name="Google Shape;519;p84"/>
          <p:cNvSpPr txBox="1"/>
          <p:nvPr/>
        </p:nvSpPr>
        <p:spPr>
          <a:xfrm>
            <a:off x="5457925" y="1836005"/>
            <a:ext cx="500700" cy="461624"/>
          </a:xfrm>
          <a:prstGeom prst="rect">
            <a:avLst/>
          </a:prstGeom>
          <a:solidFill>
            <a:srgbClr val="FFF2CC"/>
          </a:solidFill>
          <a:ln w="9525" cap="flat" cmpd="sng">
            <a:solidFill>
              <a:srgbClr val="000000"/>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1" i="0" u="sng" strike="noStrike" cap="none">
                <a:solidFill>
                  <a:srgbClr val="000000"/>
                </a:solidFill>
                <a:latin typeface="Calibri"/>
                <a:ea typeface="Calibri"/>
                <a:cs typeface="Calibri"/>
                <a:sym typeface="Calibri"/>
              </a:rPr>
              <a:t>MSG</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rgbClr val="000000"/>
                </a:solidFill>
                <a:latin typeface="Calibri"/>
                <a:ea typeface="Calibri"/>
                <a:cs typeface="Calibri"/>
                <a:sym typeface="Calibri"/>
              </a:rPr>
              <a:t>Imgr</a:t>
            </a:r>
            <a:endParaRPr sz="1200" b="1" i="0" u="none" strike="noStrike" cap="none">
              <a:solidFill>
                <a:srgbClr val="000000"/>
              </a:solidFill>
              <a:latin typeface="Calibri"/>
              <a:ea typeface="Calibri"/>
              <a:cs typeface="Calibri"/>
              <a:sym typeface="Calibri"/>
            </a:endParaRPr>
          </a:p>
        </p:txBody>
      </p:sp>
      <p:sp>
        <p:nvSpPr>
          <p:cNvPr id="520" name="Google Shape;520;p84"/>
          <p:cNvSpPr txBox="1"/>
          <p:nvPr/>
        </p:nvSpPr>
        <p:spPr>
          <a:xfrm>
            <a:off x="6020728" y="1836650"/>
            <a:ext cx="501291" cy="461624"/>
          </a:xfrm>
          <a:prstGeom prst="rect">
            <a:avLst/>
          </a:prstGeom>
          <a:solidFill>
            <a:srgbClr val="FFF2CC"/>
          </a:solidFill>
          <a:ln w="9525" cap="flat" cmpd="sng">
            <a:solidFill>
              <a:srgbClr val="000000"/>
            </a:solidFill>
            <a:prstDash val="solid"/>
            <a:round/>
            <a:headEnd type="none" w="sm" len="sm"/>
            <a:tailEnd type="none" w="sm" len="sm"/>
          </a:ln>
        </p:spPr>
        <p:txBody>
          <a:bodyPr spcFirstLastPara="1" wrap="square" lIns="45700" tIns="45700" rIns="45700"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1" i="0" u="sng" strike="noStrike" cap="none">
                <a:solidFill>
                  <a:srgbClr val="000000"/>
                </a:solidFill>
                <a:latin typeface="Calibri"/>
                <a:ea typeface="Calibri"/>
                <a:cs typeface="Calibri"/>
                <a:sym typeface="Calibri"/>
              </a:rPr>
              <a:t>MSG</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rgbClr val="000000"/>
                </a:solidFill>
                <a:latin typeface="Calibri"/>
                <a:ea typeface="Calibri"/>
                <a:cs typeface="Calibri"/>
                <a:sym typeface="Calibri"/>
              </a:rPr>
              <a:t>Rapid</a:t>
            </a:r>
            <a:endParaRPr sz="1400" b="0" i="0" u="none" strike="noStrike" cap="none">
              <a:solidFill>
                <a:srgbClr val="000000"/>
              </a:solidFill>
              <a:latin typeface="Arial"/>
              <a:ea typeface="Arial"/>
              <a:cs typeface="Arial"/>
              <a:sym typeface="Arial"/>
            </a:endParaRPr>
          </a:p>
        </p:txBody>
      </p:sp>
      <p:sp>
        <p:nvSpPr>
          <p:cNvPr id="521" name="Google Shape;521;p84"/>
          <p:cNvSpPr txBox="1"/>
          <p:nvPr/>
        </p:nvSpPr>
        <p:spPr>
          <a:xfrm>
            <a:off x="6569172" y="1836005"/>
            <a:ext cx="498849" cy="461624"/>
          </a:xfrm>
          <a:prstGeom prst="rect">
            <a:avLst/>
          </a:prstGeom>
          <a:solidFill>
            <a:srgbClr val="FFF2CC"/>
          </a:solidFill>
          <a:ln w="9525" cap="flat" cmpd="sng">
            <a:solidFill>
              <a:srgbClr val="000000"/>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1" i="0" u="sng" strike="noStrike" cap="none">
                <a:solidFill>
                  <a:srgbClr val="000000"/>
                </a:solidFill>
                <a:latin typeface="Calibri"/>
                <a:ea typeface="Calibri"/>
                <a:cs typeface="Calibri"/>
                <a:sym typeface="Calibri"/>
              </a:rPr>
              <a:t>MSG</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rgbClr val="000000"/>
                </a:solidFill>
                <a:latin typeface="Calibri"/>
                <a:ea typeface="Calibri"/>
                <a:cs typeface="Calibri"/>
                <a:sym typeface="Calibri"/>
              </a:rPr>
              <a:t>Imgr</a:t>
            </a:r>
            <a:endParaRPr sz="1200" b="1" i="0" u="none" strike="noStrike" cap="none">
              <a:solidFill>
                <a:srgbClr val="000000"/>
              </a:solidFill>
              <a:latin typeface="Calibri"/>
              <a:ea typeface="Calibri"/>
              <a:cs typeface="Calibri"/>
              <a:sym typeface="Calibri"/>
            </a:endParaRPr>
          </a:p>
        </p:txBody>
      </p:sp>
      <p:sp>
        <p:nvSpPr>
          <p:cNvPr id="522" name="Google Shape;522;p84"/>
          <p:cNvSpPr txBox="1"/>
          <p:nvPr/>
        </p:nvSpPr>
        <p:spPr>
          <a:xfrm>
            <a:off x="5457924" y="5010914"/>
            <a:ext cx="497315" cy="64629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18275" tIns="45700" rIns="1827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1" i="0" u="sng" strike="noStrike" cap="none">
                <a:solidFill>
                  <a:srgbClr val="07336F"/>
                </a:solidFill>
                <a:latin typeface="Calibri"/>
                <a:ea typeface="Calibri"/>
                <a:cs typeface="Calibri"/>
                <a:sym typeface="Calibri"/>
              </a:rPr>
              <a:t>MTG-I</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rgbClr val="07336F"/>
                </a:solidFill>
                <a:latin typeface="Calibri"/>
                <a:ea typeface="Calibri"/>
                <a:cs typeface="Calibri"/>
                <a:sym typeface="Calibri"/>
              </a:rPr>
              <a:t>Imgr</a:t>
            </a:r>
            <a:endParaRPr sz="1200" b="1" i="0" u="none" strike="noStrike" cap="none">
              <a:solidFill>
                <a:srgbClr val="07336F"/>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rgbClr val="07336F"/>
                </a:solidFill>
                <a:latin typeface="Calibri"/>
                <a:ea typeface="Calibri"/>
                <a:cs typeface="Calibri"/>
                <a:sym typeface="Calibri"/>
              </a:rPr>
              <a:t>LM</a:t>
            </a:r>
            <a:endParaRPr sz="1400" b="0" i="0" u="none" strike="noStrike" cap="none">
              <a:solidFill>
                <a:srgbClr val="000000"/>
              </a:solidFill>
              <a:latin typeface="Arial"/>
              <a:ea typeface="Arial"/>
              <a:cs typeface="Arial"/>
              <a:sym typeface="Arial"/>
            </a:endParaRPr>
          </a:p>
        </p:txBody>
      </p:sp>
      <p:sp>
        <p:nvSpPr>
          <p:cNvPr id="523" name="Google Shape;523;p84"/>
          <p:cNvSpPr txBox="1"/>
          <p:nvPr/>
        </p:nvSpPr>
        <p:spPr>
          <a:xfrm>
            <a:off x="6020727" y="5010914"/>
            <a:ext cx="501291" cy="64629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18275" tIns="45700" rIns="1827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1" i="0" u="sng" strike="noStrike" cap="none">
                <a:solidFill>
                  <a:srgbClr val="07336F"/>
                </a:solidFill>
                <a:latin typeface="Calibri"/>
                <a:ea typeface="Calibri"/>
                <a:cs typeface="Calibri"/>
                <a:sym typeface="Calibri"/>
              </a:rPr>
              <a:t>MTG-S</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rgbClr val="FF0000"/>
                </a:solidFill>
                <a:latin typeface="Calibri"/>
                <a:ea typeface="Calibri"/>
                <a:cs typeface="Calibri"/>
                <a:sym typeface="Calibri"/>
              </a:rPr>
              <a:t>Sndr</a:t>
            </a:r>
            <a:endParaRPr sz="1200" b="1" i="0" u="none" strike="noStrike" cap="none">
              <a:solidFill>
                <a:srgbClr val="FF0000"/>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rgbClr val="FF0000"/>
                </a:solidFill>
                <a:latin typeface="Calibri"/>
                <a:ea typeface="Calibri"/>
                <a:cs typeface="Calibri"/>
                <a:sym typeface="Calibri"/>
              </a:rPr>
              <a:t>AC</a:t>
            </a:r>
            <a:endParaRPr sz="1400" b="0" i="0" u="none" strike="noStrike" cap="none">
              <a:solidFill>
                <a:srgbClr val="000000"/>
              </a:solidFill>
              <a:latin typeface="Arial"/>
              <a:ea typeface="Arial"/>
              <a:cs typeface="Arial"/>
              <a:sym typeface="Arial"/>
            </a:endParaRPr>
          </a:p>
        </p:txBody>
      </p:sp>
      <p:sp>
        <p:nvSpPr>
          <p:cNvPr id="524" name="Google Shape;524;p84"/>
          <p:cNvSpPr txBox="1"/>
          <p:nvPr/>
        </p:nvSpPr>
        <p:spPr>
          <a:xfrm>
            <a:off x="6565102" y="5010914"/>
            <a:ext cx="502919" cy="64629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18275" tIns="45700" rIns="1827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1" i="0" u="sng" strike="noStrike" cap="none">
                <a:solidFill>
                  <a:srgbClr val="07336F"/>
                </a:solidFill>
                <a:latin typeface="Calibri"/>
                <a:ea typeface="Calibri"/>
                <a:cs typeface="Calibri"/>
                <a:sym typeface="Calibri"/>
              </a:rPr>
              <a:t>MTG-I</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rgbClr val="07336F"/>
                </a:solidFill>
                <a:latin typeface="Calibri"/>
                <a:ea typeface="Calibri"/>
                <a:cs typeface="Calibri"/>
                <a:sym typeface="Calibri"/>
              </a:rPr>
              <a:t>Rapid</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rgbClr val="07336F"/>
                </a:solidFill>
                <a:latin typeface="Calibri"/>
                <a:ea typeface="Calibri"/>
                <a:cs typeface="Calibri"/>
                <a:sym typeface="Calibri"/>
              </a:rPr>
              <a:t>LM</a:t>
            </a:r>
            <a:endParaRPr sz="1400" b="0" i="0" u="none" strike="noStrike" cap="none">
              <a:solidFill>
                <a:srgbClr val="000000"/>
              </a:solidFill>
              <a:latin typeface="Arial"/>
              <a:ea typeface="Arial"/>
              <a:cs typeface="Arial"/>
              <a:sym typeface="Arial"/>
            </a:endParaRPr>
          </a:p>
        </p:txBody>
      </p:sp>
      <p:sp>
        <p:nvSpPr>
          <p:cNvPr id="525" name="Google Shape;525;p84"/>
          <p:cNvSpPr txBox="1"/>
          <p:nvPr/>
        </p:nvSpPr>
        <p:spPr>
          <a:xfrm>
            <a:off x="9105657" y="1837945"/>
            <a:ext cx="510025" cy="830956"/>
          </a:xfrm>
          <a:prstGeom prst="rect">
            <a:avLst/>
          </a:prstGeom>
          <a:solidFill>
            <a:srgbClr val="FFF2CC"/>
          </a:solidFill>
          <a:ln w="9525" cap="flat" cmpd="sng">
            <a:solidFill>
              <a:srgbClr val="000000"/>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1" i="0" u="sng" strike="noStrike" cap="none">
                <a:solidFill>
                  <a:srgbClr val="000000"/>
                </a:solidFill>
                <a:latin typeface="Calibri"/>
                <a:ea typeface="Calibri"/>
                <a:cs typeface="Calibri"/>
                <a:sym typeface="Calibri"/>
              </a:rPr>
              <a:t>FY4</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rgbClr val="000000"/>
                </a:solidFill>
                <a:latin typeface="Calibri"/>
                <a:ea typeface="Calibri"/>
                <a:cs typeface="Calibri"/>
                <a:sym typeface="Calibri"/>
              </a:rPr>
              <a:t>Imgr</a:t>
            </a:r>
            <a:endParaRPr sz="1200" b="1" i="0" u="none" strike="noStrike" cap="none">
              <a:solidFill>
                <a:srgbClr val="000000"/>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rgbClr val="FF0000"/>
                </a:solidFill>
                <a:latin typeface="Calibri"/>
                <a:ea typeface="Calibri"/>
                <a:cs typeface="Calibri"/>
                <a:sym typeface="Calibri"/>
              </a:rPr>
              <a:t>Sndr</a:t>
            </a:r>
            <a:endParaRPr sz="1200" b="1" i="0" u="none" strike="noStrike" cap="none">
              <a:solidFill>
                <a:srgbClr val="FF0000"/>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rgbClr val="000000"/>
                </a:solidFill>
                <a:latin typeface="Calibri"/>
                <a:ea typeface="Calibri"/>
                <a:cs typeface="Calibri"/>
                <a:sym typeface="Calibri"/>
              </a:rPr>
              <a:t>LM</a:t>
            </a:r>
            <a:endParaRPr sz="1400" b="0" i="0" u="none" strike="noStrike" cap="none">
              <a:solidFill>
                <a:srgbClr val="000000"/>
              </a:solidFill>
              <a:latin typeface="Arial"/>
              <a:ea typeface="Arial"/>
              <a:cs typeface="Arial"/>
              <a:sym typeface="Arial"/>
            </a:endParaRPr>
          </a:p>
        </p:txBody>
      </p:sp>
      <p:pic>
        <p:nvPicPr>
          <p:cNvPr id="526" name="Google Shape;526;p84"/>
          <p:cNvPicPr preferRelativeResize="0"/>
          <p:nvPr/>
        </p:nvPicPr>
        <p:blipFill rotWithShape="1">
          <a:blip r:embed="rId4">
            <a:alphaModFix/>
          </a:blip>
          <a:srcRect/>
          <a:stretch/>
        </p:blipFill>
        <p:spPr>
          <a:xfrm>
            <a:off x="9112761" y="1472184"/>
            <a:ext cx="502920" cy="338328"/>
          </a:xfrm>
          <a:prstGeom prst="rect">
            <a:avLst/>
          </a:prstGeom>
          <a:noFill/>
          <a:ln w="9525" cap="flat" cmpd="sng">
            <a:solidFill>
              <a:srgbClr val="0C0C0C"/>
            </a:solidFill>
            <a:prstDash val="solid"/>
            <a:round/>
            <a:headEnd type="none" w="sm" len="sm"/>
            <a:tailEnd type="none" w="sm" len="sm"/>
          </a:ln>
        </p:spPr>
      </p:pic>
      <p:sp>
        <p:nvSpPr>
          <p:cNvPr id="527" name="Google Shape;527;p84"/>
          <p:cNvSpPr txBox="1"/>
          <p:nvPr/>
        </p:nvSpPr>
        <p:spPr>
          <a:xfrm>
            <a:off x="7959777" y="5010914"/>
            <a:ext cx="506129" cy="64629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18275" tIns="45700" rIns="1827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1" i="0" u="sng" strike="noStrike" cap="none">
                <a:solidFill>
                  <a:srgbClr val="07336F"/>
                </a:solidFill>
                <a:latin typeface="Calibri"/>
                <a:ea typeface="Calibri"/>
                <a:cs typeface="Calibri"/>
                <a:sym typeface="Calibri"/>
              </a:rPr>
              <a:t>I-3DS</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rgbClr val="124163"/>
                </a:solidFill>
                <a:latin typeface="Calibri"/>
                <a:ea typeface="Calibri"/>
                <a:cs typeface="Calibri"/>
                <a:sym typeface="Calibri"/>
              </a:rPr>
              <a:t>Imgr</a:t>
            </a:r>
            <a:endParaRPr sz="1200" b="1" i="0" u="none" strike="noStrike" cap="none">
              <a:solidFill>
                <a:srgbClr val="124163"/>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rgbClr val="124163"/>
                </a:solidFill>
                <a:latin typeface="Calibri"/>
                <a:ea typeface="Calibri"/>
                <a:cs typeface="Calibri"/>
                <a:sym typeface="Calibri"/>
              </a:rPr>
              <a:t>Sndr</a:t>
            </a:r>
            <a:endParaRPr sz="1200" b="1" i="0" u="none" strike="noStrike" cap="none">
              <a:solidFill>
                <a:srgbClr val="124163"/>
              </a:solidFill>
              <a:latin typeface="Calibri"/>
              <a:ea typeface="Calibri"/>
              <a:cs typeface="Calibri"/>
              <a:sym typeface="Calibri"/>
            </a:endParaRPr>
          </a:p>
        </p:txBody>
      </p:sp>
      <p:sp>
        <p:nvSpPr>
          <p:cNvPr id="528" name="Google Shape;528;p84"/>
          <p:cNvSpPr txBox="1"/>
          <p:nvPr/>
        </p:nvSpPr>
        <p:spPr>
          <a:xfrm>
            <a:off x="7261474" y="1837946"/>
            <a:ext cx="512909" cy="461624"/>
          </a:xfrm>
          <a:prstGeom prst="rect">
            <a:avLst/>
          </a:prstGeom>
          <a:solidFill>
            <a:srgbClr val="FFF2CC"/>
          </a:solidFill>
          <a:ln w="9525" cap="flat" cmpd="sng">
            <a:solidFill>
              <a:srgbClr val="000000"/>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1" i="0" u="sng" strike="noStrike" cap="none">
                <a:solidFill>
                  <a:srgbClr val="000000"/>
                </a:solidFill>
                <a:latin typeface="Calibri"/>
                <a:ea typeface="Calibri"/>
                <a:cs typeface="Calibri"/>
                <a:sym typeface="Calibri"/>
              </a:rPr>
              <a:t>Elk-L</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rgbClr val="000000"/>
                </a:solidFill>
                <a:latin typeface="Calibri"/>
                <a:ea typeface="Calibri"/>
                <a:cs typeface="Calibri"/>
                <a:sym typeface="Calibri"/>
              </a:rPr>
              <a:t>Imgr</a:t>
            </a:r>
            <a:endParaRPr sz="1200" b="1" i="0" u="none" strike="noStrike" cap="none">
              <a:solidFill>
                <a:srgbClr val="000000"/>
              </a:solidFill>
              <a:latin typeface="Calibri"/>
              <a:ea typeface="Calibri"/>
              <a:cs typeface="Calibri"/>
              <a:sym typeface="Calibri"/>
            </a:endParaRPr>
          </a:p>
        </p:txBody>
      </p:sp>
      <p:pic>
        <p:nvPicPr>
          <p:cNvPr id="529" name="Google Shape;529;p84"/>
          <p:cNvPicPr preferRelativeResize="0"/>
          <p:nvPr/>
        </p:nvPicPr>
        <p:blipFill rotWithShape="1">
          <a:blip r:embed="rId9">
            <a:alphaModFix/>
          </a:blip>
          <a:srcRect/>
          <a:stretch/>
        </p:blipFill>
        <p:spPr>
          <a:xfrm>
            <a:off x="7271463" y="1472184"/>
            <a:ext cx="502920" cy="338328"/>
          </a:xfrm>
          <a:prstGeom prst="rect">
            <a:avLst/>
          </a:prstGeom>
          <a:noFill/>
          <a:ln w="9525" cap="flat" cmpd="sng">
            <a:solidFill>
              <a:srgbClr val="0C0C0C"/>
            </a:solidFill>
            <a:prstDash val="solid"/>
            <a:round/>
            <a:headEnd type="none" w="sm" len="sm"/>
            <a:tailEnd type="none" w="sm" len="sm"/>
          </a:ln>
        </p:spPr>
      </p:pic>
      <p:sp>
        <p:nvSpPr>
          <p:cNvPr id="530" name="Google Shape;530;p84"/>
          <p:cNvSpPr txBox="1"/>
          <p:nvPr/>
        </p:nvSpPr>
        <p:spPr>
          <a:xfrm>
            <a:off x="8556489" y="5010913"/>
            <a:ext cx="508737" cy="830956"/>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1" i="0" u="sng" strike="noStrike" cap="none">
                <a:solidFill>
                  <a:srgbClr val="07336F"/>
                </a:solidFill>
                <a:latin typeface="Calibri"/>
                <a:ea typeface="Calibri"/>
                <a:cs typeface="Calibri"/>
                <a:sym typeface="Calibri"/>
              </a:rPr>
              <a:t>FY4</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rgbClr val="07336F"/>
                </a:solidFill>
                <a:latin typeface="Calibri"/>
                <a:ea typeface="Calibri"/>
                <a:cs typeface="Calibri"/>
                <a:sym typeface="Calibri"/>
              </a:rPr>
              <a:t>Imgr</a:t>
            </a:r>
            <a:endParaRPr sz="1200" b="1" i="0" u="none" strike="noStrike" cap="none">
              <a:solidFill>
                <a:srgbClr val="07336F"/>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rgbClr val="FF0000"/>
                </a:solidFill>
                <a:latin typeface="Calibri"/>
                <a:ea typeface="Calibri"/>
                <a:cs typeface="Calibri"/>
                <a:sym typeface="Calibri"/>
              </a:rPr>
              <a:t>Sndr</a:t>
            </a:r>
            <a:endParaRPr sz="1200" b="1" i="0" u="none" strike="noStrike" cap="none">
              <a:solidFill>
                <a:srgbClr val="FF0000"/>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rgbClr val="124163"/>
                </a:solidFill>
                <a:latin typeface="Calibri"/>
                <a:ea typeface="Calibri"/>
                <a:cs typeface="Calibri"/>
                <a:sym typeface="Calibri"/>
              </a:rPr>
              <a:t>LM</a:t>
            </a:r>
            <a:endParaRPr sz="1400" b="0" i="0" u="none" strike="noStrike" cap="none">
              <a:solidFill>
                <a:srgbClr val="000000"/>
              </a:solidFill>
              <a:latin typeface="Arial"/>
              <a:ea typeface="Arial"/>
              <a:cs typeface="Arial"/>
              <a:sym typeface="Arial"/>
            </a:endParaRPr>
          </a:p>
        </p:txBody>
      </p:sp>
      <p:sp>
        <p:nvSpPr>
          <p:cNvPr id="531" name="Google Shape;531;p84"/>
          <p:cNvSpPr txBox="1"/>
          <p:nvPr/>
        </p:nvSpPr>
        <p:spPr>
          <a:xfrm>
            <a:off x="7959775" y="1837946"/>
            <a:ext cx="506131" cy="646290"/>
          </a:xfrm>
          <a:prstGeom prst="rect">
            <a:avLst/>
          </a:prstGeom>
          <a:solidFill>
            <a:srgbClr val="FFF2CC"/>
          </a:solidFill>
          <a:ln w="9525" cap="flat" cmpd="sng">
            <a:solidFill>
              <a:srgbClr val="000000"/>
            </a:solidFill>
            <a:prstDash val="solid"/>
            <a:round/>
            <a:headEnd type="none" w="sm" len="sm"/>
            <a:tailEnd type="none" w="sm" len="sm"/>
          </a:ln>
        </p:spPr>
        <p:txBody>
          <a:bodyPr spcFirstLastPara="1" wrap="square" lIns="45700" tIns="45700" rIns="45700"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1" i="0" u="sng" strike="noStrike" cap="none">
                <a:solidFill>
                  <a:srgbClr val="000000"/>
                </a:solidFill>
                <a:latin typeface="Calibri"/>
                <a:ea typeface="Calibri"/>
                <a:cs typeface="Calibri"/>
                <a:sym typeface="Calibri"/>
              </a:rPr>
              <a:t>I-3DR</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rgbClr val="000000"/>
                </a:solidFill>
                <a:latin typeface="Calibri"/>
                <a:ea typeface="Calibri"/>
                <a:cs typeface="Calibri"/>
                <a:sym typeface="Calibri"/>
              </a:rPr>
              <a:t>Imgr</a:t>
            </a:r>
            <a:endParaRPr sz="1200" b="1" i="0" u="none" strike="noStrike" cap="none">
              <a:solidFill>
                <a:srgbClr val="000000"/>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rgbClr val="000000"/>
                </a:solidFill>
                <a:latin typeface="Calibri"/>
                <a:ea typeface="Calibri"/>
                <a:cs typeface="Calibri"/>
                <a:sym typeface="Calibri"/>
              </a:rPr>
              <a:t>Sndr</a:t>
            </a:r>
            <a:endParaRPr sz="1200" b="1" i="0" u="none" strike="noStrike" cap="none">
              <a:solidFill>
                <a:srgbClr val="000000"/>
              </a:solidFill>
              <a:latin typeface="Calibri"/>
              <a:ea typeface="Calibri"/>
              <a:cs typeface="Calibri"/>
              <a:sym typeface="Calibri"/>
            </a:endParaRPr>
          </a:p>
        </p:txBody>
      </p:sp>
      <p:sp>
        <p:nvSpPr>
          <p:cNvPr id="532" name="Google Shape;532;p84"/>
          <p:cNvSpPr txBox="1"/>
          <p:nvPr/>
        </p:nvSpPr>
        <p:spPr>
          <a:xfrm>
            <a:off x="8547262" y="1837946"/>
            <a:ext cx="517967" cy="461624"/>
          </a:xfrm>
          <a:prstGeom prst="rect">
            <a:avLst/>
          </a:prstGeom>
          <a:solidFill>
            <a:srgbClr val="FFF2CC"/>
          </a:solidFill>
          <a:ln w="9525" cap="flat" cmpd="sng">
            <a:solidFill>
              <a:srgbClr val="000000"/>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1" i="0" u="sng" strike="noStrike" cap="none">
                <a:solidFill>
                  <a:srgbClr val="000000"/>
                </a:solidFill>
                <a:latin typeface="Calibri"/>
                <a:ea typeface="Calibri"/>
                <a:cs typeface="Calibri"/>
                <a:sym typeface="Calibri"/>
              </a:rPr>
              <a:t>FY2</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rgbClr val="000000"/>
                </a:solidFill>
                <a:latin typeface="Calibri"/>
                <a:ea typeface="Calibri"/>
                <a:cs typeface="Calibri"/>
                <a:sym typeface="Calibri"/>
              </a:rPr>
              <a:t>Imgr</a:t>
            </a:r>
            <a:endParaRPr sz="1200" b="1" i="0" u="none" strike="noStrike" cap="none">
              <a:solidFill>
                <a:srgbClr val="000000"/>
              </a:solidFill>
              <a:latin typeface="Calibri"/>
              <a:ea typeface="Calibri"/>
              <a:cs typeface="Calibri"/>
              <a:sym typeface="Calibri"/>
            </a:endParaRPr>
          </a:p>
        </p:txBody>
      </p:sp>
      <p:grpSp>
        <p:nvGrpSpPr>
          <p:cNvPr id="533" name="Google Shape;533;p84"/>
          <p:cNvGrpSpPr/>
          <p:nvPr/>
        </p:nvGrpSpPr>
        <p:grpSpPr>
          <a:xfrm>
            <a:off x="5460507" y="1472185"/>
            <a:ext cx="502920" cy="341516"/>
            <a:chOff x="5400050" y="1454374"/>
            <a:chExt cx="462724" cy="341516"/>
          </a:xfrm>
        </p:grpSpPr>
        <p:sp>
          <p:nvSpPr>
            <p:cNvPr id="534" name="Google Shape;534;p84"/>
            <p:cNvSpPr/>
            <p:nvPr/>
          </p:nvSpPr>
          <p:spPr>
            <a:xfrm>
              <a:off x="5400208" y="1455343"/>
              <a:ext cx="462566" cy="340542"/>
            </a:xfrm>
            <a:prstGeom prst="rect">
              <a:avLst/>
            </a:prstGeom>
            <a:solidFill>
              <a:schemeClr val="lt1"/>
            </a:solidFill>
            <a:ln w="9525" cap="flat" cmpd="sng">
              <a:solidFill>
                <a:srgbClr val="0C0C0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endParaRPr sz="1600" b="0" i="0" u="none" strike="noStrike" cap="none">
                <a:solidFill>
                  <a:srgbClr val="FFFFFF"/>
                </a:solidFill>
                <a:latin typeface="Candara"/>
                <a:ea typeface="Candara"/>
                <a:cs typeface="Candara"/>
                <a:sym typeface="Candara"/>
              </a:endParaRPr>
            </a:p>
          </p:txBody>
        </p:sp>
        <p:pic>
          <p:nvPicPr>
            <p:cNvPr id="535" name="Google Shape;535;p84"/>
            <p:cNvPicPr preferRelativeResize="0"/>
            <p:nvPr/>
          </p:nvPicPr>
          <p:blipFill rotWithShape="1">
            <a:blip r:embed="rId10">
              <a:alphaModFix/>
            </a:blip>
            <a:srcRect/>
            <a:stretch/>
          </p:blipFill>
          <p:spPr>
            <a:xfrm>
              <a:off x="5400050" y="1454374"/>
              <a:ext cx="456712" cy="341516"/>
            </a:xfrm>
            <a:prstGeom prst="rect">
              <a:avLst/>
            </a:prstGeom>
            <a:noFill/>
            <a:ln>
              <a:noFill/>
            </a:ln>
          </p:spPr>
        </p:pic>
      </p:grpSp>
      <p:grpSp>
        <p:nvGrpSpPr>
          <p:cNvPr id="536" name="Google Shape;536;p84"/>
          <p:cNvGrpSpPr/>
          <p:nvPr/>
        </p:nvGrpSpPr>
        <p:grpSpPr>
          <a:xfrm>
            <a:off x="6565100" y="1472185"/>
            <a:ext cx="502920" cy="341516"/>
            <a:chOff x="6504644" y="1454374"/>
            <a:chExt cx="462724" cy="341516"/>
          </a:xfrm>
        </p:grpSpPr>
        <p:sp>
          <p:nvSpPr>
            <p:cNvPr id="537" name="Google Shape;537;p84"/>
            <p:cNvSpPr/>
            <p:nvPr/>
          </p:nvSpPr>
          <p:spPr>
            <a:xfrm>
              <a:off x="6504802" y="1455343"/>
              <a:ext cx="462566" cy="340542"/>
            </a:xfrm>
            <a:prstGeom prst="rect">
              <a:avLst/>
            </a:prstGeom>
            <a:solidFill>
              <a:schemeClr val="lt1"/>
            </a:solidFill>
            <a:ln w="9525" cap="flat" cmpd="sng">
              <a:solidFill>
                <a:srgbClr val="0C0C0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endParaRPr sz="1600" b="0" i="0" u="none" strike="noStrike" cap="none">
                <a:solidFill>
                  <a:srgbClr val="FFFFFF"/>
                </a:solidFill>
                <a:latin typeface="Candara"/>
                <a:ea typeface="Candara"/>
                <a:cs typeface="Candara"/>
                <a:sym typeface="Candara"/>
              </a:endParaRPr>
            </a:p>
          </p:txBody>
        </p:sp>
        <p:pic>
          <p:nvPicPr>
            <p:cNvPr id="538" name="Google Shape;538;p84"/>
            <p:cNvPicPr preferRelativeResize="0"/>
            <p:nvPr/>
          </p:nvPicPr>
          <p:blipFill rotWithShape="1">
            <a:blip r:embed="rId10">
              <a:alphaModFix/>
            </a:blip>
            <a:srcRect/>
            <a:stretch/>
          </p:blipFill>
          <p:spPr>
            <a:xfrm>
              <a:off x="6504644" y="1454374"/>
              <a:ext cx="456712" cy="341516"/>
            </a:xfrm>
            <a:prstGeom prst="rect">
              <a:avLst/>
            </a:prstGeom>
            <a:noFill/>
            <a:ln>
              <a:noFill/>
            </a:ln>
          </p:spPr>
        </p:pic>
      </p:grpSp>
      <p:grpSp>
        <p:nvGrpSpPr>
          <p:cNvPr id="539" name="Google Shape;539;p84"/>
          <p:cNvGrpSpPr/>
          <p:nvPr/>
        </p:nvGrpSpPr>
        <p:grpSpPr>
          <a:xfrm>
            <a:off x="6019099" y="1472185"/>
            <a:ext cx="502920" cy="341516"/>
            <a:chOff x="5958642" y="1461620"/>
            <a:chExt cx="462724" cy="341516"/>
          </a:xfrm>
        </p:grpSpPr>
        <p:sp>
          <p:nvSpPr>
            <p:cNvPr id="540" name="Google Shape;540;p84"/>
            <p:cNvSpPr/>
            <p:nvPr/>
          </p:nvSpPr>
          <p:spPr>
            <a:xfrm>
              <a:off x="5958800" y="1462589"/>
              <a:ext cx="462566" cy="340542"/>
            </a:xfrm>
            <a:prstGeom prst="rect">
              <a:avLst/>
            </a:prstGeom>
            <a:solidFill>
              <a:schemeClr val="lt1"/>
            </a:solidFill>
            <a:ln w="9525" cap="flat" cmpd="sng">
              <a:solidFill>
                <a:srgbClr val="0C0C0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endParaRPr sz="1600" b="0" i="0" u="none" strike="noStrike" cap="none">
                <a:solidFill>
                  <a:srgbClr val="FFFFFF"/>
                </a:solidFill>
                <a:latin typeface="Candara"/>
                <a:ea typeface="Candara"/>
                <a:cs typeface="Candara"/>
                <a:sym typeface="Candara"/>
              </a:endParaRPr>
            </a:p>
          </p:txBody>
        </p:sp>
        <p:pic>
          <p:nvPicPr>
            <p:cNvPr id="541" name="Google Shape;541;p84"/>
            <p:cNvPicPr preferRelativeResize="0"/>
            <p:nvPr/>
          </p:nvPicPr>
          <p:blipFill rotWithShape="1">
            <a:blip r:embed="rId10">
              <a:alphaModFix/>
            </a:blip>
            <a:srcRect/>
            <a:stretch/>
          </p:blipFill>
          <p:spPr>
            <a:xfrm>
              <a:off x="5958642" y="1461620"/>
              <a:ext cx="456712" cy="341516"/>
            </a:xfrm>
            <a:prstGeom prst="rect">
              <a:avLst/>
            </a:prstGeom>
            <a:noFill/>
            <a:ln>
              <a:noFill/>
            </a:ln>
          </p:spPr>
        </p:pic>
      </p:grpSp>
      <p:sp>
        <p:nvSpPr>
          <p:cNvPr id="542" name="Google Shape;542;p84"/>
          <p:cNvSpPr txBox="1"/>
          <p:nvPr/>
        </p:nvSpPr>
        <p:spPr>
          <a:xfrm>
            <a:off x="10187774" y="5010914"/>
            <a:ext cx="512916" cy="64629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1" i="0" u="sng" strike="noStrike" cap="none">
                <a:solidFill>
                  <a:srgbClr val="07336F"/>
                </a:solidFill>
                <a:latin typeface="Calibri"/>
                <a:ea typeface="Calibri"/>
                <a:cs typeface="Calibri"/>
                <a:sym typeface="Calibri"/>
              </a:rPr>
              <a:t>GK3</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rgbClr val="07336F"/>
                </a:solidFill>
                <a:latin typeface="Calibri"/>
                <a:ea typeface="Calibri"/>
                <a:cs typeface="Calibri"/>
                <a:sym typeface="Calibri"/>
              </a:rPr>
              <a:t>Imgr</a:t>
            </a:r>
            <a:endParaRPr sz="1200" b="1" i="0" u="none" strike="noStrike" cap="none">
              <a:solidFill>
                <a:srgbClr val="07336F"/>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rgbClr val="07336F"/>
                </a:solidFill>
                <a:latin typeface="Calibri"/>
                <a:ea typeface="Calibri"/>
                <a:cs typeface="Calibri"/>
                <a:sym typeface="Calibri"/>
              </a:rPr>
              <a:t>LM</a:t>
            </a:r>
            <a:endParaRPr sz="1400" b="0" i="0" u="none" strike="noStrike" cap="none">
              <a:solidFill>
                <a:srgbClr val="000000"/>
              </a:solidFill>
              <a:latin typeface="Arial"/>
              <a:ea typeface="Arial"/>
              <a:cs typeface="Arial"/>
              <a:sym typeface="Arial"/>
            </a:endParaRPr>
          </a:p>
        </p:txBody>
      </p:sp>
      <p:sp>
        <p:nvSpPr>
          <p:cNvPr id="543" name="Google Shape;543;p84"/>
          <p:cNvSpPr txBox="1"/>
          <p:nvPr/>
        </p:nvSpPr>
        <p:spPr>
          <a:xfrm>
            <a:off x="9646286" y="5010914"/>
            <a:ext cx="512655" cy="461624"/>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1" i="0" u="sng" strike="noStrike" cap="none">
                <a:solidFill>
                  <a:srgbClr val="07336F"/>
                </a:solidFill>
                <a:latin typeface="Calibri"/>
                <a:ea typeface="Calibri"/>
                <a:cs typeface="Calibri"/>
                <a:sym typeface="Calibri"/>
              </a:rPr>
              <a:t>GK3</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rgbClr val="FF0000"/>
                </a:solidFill>
                <a:latin typeface="Calibri"/>
                <a:ea typeface="Calibri"/>
                <a:cs typeface="Calibri"/>
                <a:sym typeface="Calibri"/>
              </a:rPr>
              <a:t>Sndr</a:t>
            </a:r>
            <a:endParaRPr sz="1200" b="1" i="0" u="none" strike="noStrike" cap="none">
              <a:solidFill>
                <a:srgbClr val="FF0000"/>
              </a:solidFill>
              <a:latin typeface="Calibri"/>
              <a:ea typeface="Calibri"/>
              <a:cs typeface="Calibri"/>
              <a:sym typeface="Calibri"/>
            </a:endParaRPr>
          </a:p>
        </p:txBody>
      </p:sp>
      <p:sp>
        <p:nvSpPr>
          <p:cNvPr id="544" name="Google Shape;544;p84"/>
          <p:cNvSpPr txBox="1"/>
          <p:nvPr/>
        </p:nvSpPr>
        <p:spPr>
          <a:xfrm>
            <a:off x="2374984" y="5010914"/>
            <a:ext cx="705429" cy="64629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18275" tIns="45700" rIns="1827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1" i="0" u="sng" strike="noStrike" cap="none">
                <a:solidFill>
                  <a:srgbClr val="07336F"/>
                </a:solidFill>
                <a:latin typeface="Calibri"/>
                <a:ea typeface="Calibri"/>
                <a:cs typeface="Calibri"/>
                <a:sym typeface="Calibri"/>
              </a:rPr>
              <a:t>GEO-S</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rgbClr val="FF0000"/>
                </a:solidFill>
                <a:latin typeface="Calibri"/>
                <a:ea typeface="Calibri"/>
                <a:cs typeface="Calibri"/>
                <a:sym typeface="Calibri"/>
              </a:rPr>
              <a:t>Sounder</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rgbClr val="FF0000"/>
                </a:solidFill>
                <a:latin typeface="Calibri"/>
                <a:ea typeface="Calibri"/>
                <a:cs typeface="Calibri"/>
                <a:sym typeface="Calibri"/>
              </a:rPr>
              <a:t>AC</a:t>
            </a:r>
            <a:endParaRPr sz="1200" b="1" i="0" u="none" strike="noStrike" cap="none">
              <a:solidFill>
                <a:srgbClr val="FF0000"/>
              </a:solidFill>
              <a:latin typeface="Calibri"/>
              <a:ea typeface="Calibri"/>
              <a:cs typeface="Calibri"/>
              <a:sym typeface="Calibri"/>
            </a:endParaRPr>
          </a:p>
        </p:txBody>
      </p:sp>
      <p:pic>
        <p:nvPicPr>
          <p:cNvPr id="545" name="Google Shape;545;p84"/>
          <p:cNvPicPr preferRelativeResize="0"/>
          <p:nvPr/>
        </p:nvPicPr>
        <p:blipFill rotWithShape="1">
          <a:blip r:embed="rId6">
            <a:alphaModFix/>
          </a:blip>
          <a:srcRect/>
          <a:stretch/>
        </p:blipFill>
        <p:spPr>
          <a:xfrm>
            <a:off x="9656069" y="1472185"/>
            <a:ext cx="502920" cy="337903"/>
          </a:xfrm>
          <a:prstGeom prst="rect">
            <a:avLst/>
          </a:prstGeom>
          <a:noFill/>
          <a:ln w="9525" cap="flat" cmpd="sng">
            <a:solidFill>
              <a:srgbClr val="0C0C0C"/>
            </a:solidFill>
            <a:prstDash val="solid"/>
            <a:round/>
            <a:headEnd type="none" w="sm" len="sm"/>
            <a:tailEnd type="none" w="sm" len="sm"/>
          </a:ln>
        </p:spPr>
      </p:pic>
      <p:sp>
        <p:nvSpPr>
          <p:cNvPr id="546" name="Google Shape;546;p84"/>
          <p:cNvSpPr txBox="1"/>
          <p:nvPr/>
        </p:nvSpPr>
        <p:spPr>
          <a:xfrm>
            <a:off x="3297786" y="5010913"/>
            <a:ext cx="510183" cy="830956"/>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18275" tIns="45700" rIns="1827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1" i="0" u="sng" strike="noStrike" cap="none">
                <a:solidFill>
                  <a:srgbClr val="07336F"/>
                </a:solidFill>
                <a:latin typeface="Calibri"/>
                <a:ea typeface="Calibri"/>
                <a:cs typeface="Calibri"/>
                <a:sym typeface="Calibri"/>
              </a:rPr>
              <a:t>GEO-I</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rgbClr val="07336F"/>
                </a:solidFill>
                <a:latin typeface="Calibri"/>
                <a:ea typeface="Calibri"/>
                <a:cs typeface="Calibri"/>
                <a:sym typeface="Calibri"/>
              </a:rPr>
              <a:t>Imager</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rgbClr val="07336F"/>
                </a:solidFill>
                <a:latin typeface="Calibri"/>
                <a:ea typeface="Calibri"/>
                <a:cs typeface="Calibri"/>
                <a:sym typeface="Calibri"/>
              </a:rPr>
              <a:t>LM</a:t>
            </a:r>
            <a:endParaRPr sz="1200" b="1" i="0" u="none" strike="noStrike" cap="none">
              <a:solidFill>
                <a:srgbClr val="07336F"/>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rgbClr val="FF0000"/>
                </a:solidFill>
                <a:latin typeface="Calibri"/>
                <a:ea typeface="Calibri"/>
                <a:cs typeface="Calibri"/>
                <a:sym typeface="Calibri"/>
              </a:rPr>
              <a:t>OC</a:t>
            </a:r>
            <a:endParaRPr sz="1400" b="0" i="0" u="none" strike="noStrike" cap="none">
              <a:solidFill>
                <a:srgbClr val="000000"/>
              </a:solidFill>
              <a:latin typeface="Arial"/>
              <a:ea typeface="Arial"/>
              <a:cs typeface="Arial"/>
              <a:sym typeface="Arial"/>
            </a:endParaRPr>
          </a:p>
        </p:txBody>
      </p:sp>
      <p:sp>
        <p:nvSpPr>
          <p:cNvPr id="547" name="Google Shape;547;p84"/>
          <p:cNvSpPr/>
          <p:nvPr/>
        </p:nvSpPr>
        <p:spPr>
          <a:xfrm>
            <a:off x="0" y="958616"/>
            <a:ext cx="12192000" cy="410841"/>
          </a:xfrm>
          <a:prstGeom prst="rect">
            <a:avLst/>
          </a:prstGeom>
          <a:solidFill>
            <a:schemeClr val="lt1"/>
          </a:solidFill>
          <a:ln>
            <a:noFill/>
          </a:ln>
        </p:spPr>
        <p:txBody>
          <a:bodyPr spcFirstLastPara="1" wrap="square" lIns="91425" tIns="45700" rIns="91425" bIns="45700" anchor="t" anchorCtr="0">
            <a:noAutofit/>
          </a:bodyPr>
          <a:lstStyle/>
          <a:p>
            <a:pPr marL="0" marR="0" lvl="0" indent="0" algn="ctr" rtl="0">
              <a:lnSpc>
                <a:spcPct val="115000"/>
              </a:lnSpc>
              <a:spcBef>
                <a:spcPts val="0"/>
              </a:spcBef>
              <a:spcAft>
                <a:spcPts val="0"/>
              </a:spcAft>
              <a:buClr>
                <a:srgbClr val="000000"/>
              </a:buClr>
              <a:buSzPts val="1800"/>
              <a:buFont typeface="Arial"/>
              <a:buNone/>
            </a:pPr>
            <a:r>
              <a:rPr lang="en-US" sz="1800" b="0" i="0" u="none" strike="noStrike" cap="none">
                <a:solidFill>
                  <a:srgbClr val="222222"/>
                </a:solidFill>
                <a:highlight>
                  <a:srgbClr val="FFFFFF"/>
                </a:highlight>
                <a:latin typeface="Calibri"/>
                <a:ea typeface="Calibri"/>
                <a:cs typeface="Calibri"/>
                <a:sym typeface="Calibri"/>
              </a:rPr>
              <a:t>GeoXO User Readiness will rely heavily on non-NESDIS proxy data</a:t>
            </a:r>
            <a:endParaRPr sz="1400" b="0" i="0" u="none" strike="noStrike" cap="none">
              <a:solidFill>
                <a:srgbClr val="000000"/>
              </a:solidFill>
              <a:latin typeface="Calibri"/>
              <a:ea typeface="Calibri"/>
              <a:cs typeface="Calibri"/>
              <a:sym typeface="Calibri"/>
            </a:endParaRPr>
          </a:p>
        </p:txBody>
      </p:sp>
      <p:sp>
        <p:nvSpPr>
          <p:cNvPr id="548" name="Google Shape;548;p84"/>
          <p:cNvSpPr txBox="1"/>
          <p:nvPr/>
        </p:nvSpPr>
        <p:spPr>
          <a:xfrm>
            <a:off x="9647104" y="2684467"/>
            <a:ext cx="507603" cy="461624"/>
          </a:xfrm>
          <a:prstGeom prst="rect">
            <a:avLst/>
          </a:prstGeom>
          <a:solidFill>
            <a:srgbClr val="C00000"/>
          </a:solidFill>
          <a:ln w="9525" cap="flat" cmpd="sng">
            <a:solidFill>
              <a:schemeClr val="dk1"/>
            </a:solidFill>
            <a:prstDash val="solid"/>
            <a:round/>
            <a:headEnd type="none" w="sm" len="sm"/>
            <a:tailEnd type="none" w="sm" len="sm"/>
          </a:ln>
        </p:spPr>
        <p:txBody>
          <a:bodyPr spcFirstLastPara="1" wrap="square" lIns="18275" tIns="45700" rIns="1827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0" i="0" u="sng" strike="noStrike" cap="none">
                <a:solidFill>
                  <a:srgbClr val="FFFFFF"/>
                </a:solidFill>
                <a:latin typeface="Calibri"/>
                <a:ea typeface="Calibri"/>
                <a:cs typeface="Calibri"/>
                <a:sym typeface="Calibri"/>
              </a:rPr>
              <a:t>GK2B</a:t>
            </a:r>
            <a:endParaRPr sz="1200" b="0" i="0" u="none" strike="noStrike" cap="none">
              <a:solidFill>
                <a:srgbClr val="FFFFFF"/>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rgbClr val="FFFFFF"/>
                </a:solidFill>
                <a:latin typeface="Calibri"/>
                <a:ea typeface="Calibri"/>
                <a:cs typeface="Calibri"/>
                <a:sym typeface="Calibri"/>
              </a:rPr>
              <a:t>AC</a:t>
            </a:r>
            <a:endParaRPr sz="1400" b="0" i="0" u="none" strike="noStrike" cap="none">
              <a:solidFill>
                <a:srgbClr val="000000"/>
              </a:solidFill>
              <a:latin typeface="Arial"/>
              <a:ea typeface="Arial"/>
              <a:cs typeface="Arial"/>
              <a:sym typeface="Arial"/>
            </a:endParaRPr>
          </a:p>
        </p:txBody>
      </p:sp>
      <p:sp>
        <p:nvSpPr>
          <p:cNvPr id="549" name="Google Shape;549;p84"/>
          <p:cNvSpPr txBox="1"/>
          <p:nvPr/>
        </p:nvSpPr>
        <p:spPr>
          <a:xfrm>
            <a:off x="5448204" y="3603114"/>
            <a:ext cx="508581" cy="461624"/>
          </a:xfrm>
          <a:prstGeom prst="rect">
            <a:avLst/>
          </a:prstGeom>
          <a:solidFill>
            <a:srgbClr val="FFFF00"/>
          </a:solidFill>
          <a:ln w="9525" cap="flat" cmpd="sng">
            <a:solidFill>
              <a:schemeClr val="dk1"/>
            </a:solidFill>
            <a:prstDash val="solid"/>
            <a:round/>
            <a:headEnd type="none" w="sm" len="sm"/>
            <a:tailEnd type="none" w="sm" len="sm"/>
          </a:ln>
        </p:spPr>
        <p:txBody>
          <a:bodyPr spcFirstLastPara="1" wrap="square" lIns="18275" tIns="45700" rIns="1827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0" i="0" u="sng" strike="noStrike" cap="none">
                <a:solidFill>
                  <a:srgbClr val="000000"/>
                </a:solidFill>
                <a:latin typeface="Calibri"/>
                <a:ea typeface="Calibri"/>
                <a:cs typeface="Calibri"/>
                <a:sym typeface="Calibri"/>
              </a:rPr>
              <a:t>MTG-I</a:t>
            </a:r>
            <a:endParaRPr sz="1200" b="0" i="0" u="none" strike="noStrike" cap="none">
              <a:solidFill>
                <a:srgbClr val="000000"/>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Calibri"/>
                <a:ea typeface="Calibri"/>
                <a:cs typeface="Calibri"/>
                <a:sym typeface="Calibri"/>
              </a:rPr>
              <a:t>LM</a:t>
            </a:r>
            <a:endParaRPr sz="1400" b="0" i="0" u="none" strike="noStrike" cap="none">
              <a:solidFill>
                <a:srgbClr val="000000"/>
              </a:solidFill>
              <a:latin typeface="Arial"/>
              <a:ea typeface="Arial"/>
              <a:cs typeface="Arial"/>
              <a:sym typeface="Arial"/>
            </a:endParaRPr>
          </a:p>
        </p:txBody>
      </p:sp>
      <p:sp>
        <p:nvSpPr>
          <p:cNvPr id="550" name="Google Shape;550;p84"/>
          <p:cNvSpPr txBox="1"/>
          <p:nvPr/>
        </p:nvSpPr>
        <p:spPr>
          <a:xfrm>
            <a:off x="5457924" y="4106267"/>
            <a:ext cx="500133" cy="461624"/>
          </a:xfrm>
          <a:prstGeom prst="rect">
            <a:avLst/>
          </a:prstGeom>
          <a:solidFill>
            <a:srgbClr val="C00000"/>
          </a:solidFill>
          <a:ln w="9525" cap="flat" cmpd="sng">
            <a:solidFill>
              <a:schemeClr val="dk1"/>
            </a:solidFill>
            <a:prstDash val="solid"/>
            <a:round/>
            <a:headEnd type="none" w="sm" len="sm"/>
            <a:tailEnd type="none" w="sm" len="sm"/>
          </a:ln>
        </p:spPr>
        <p:txBody>
          <a:bodyPr spcFirstLastPara="1" wrap="square" lIns="18275" tIns="45700" rIns="1827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0" i="0" u="sng" strike="noStrike" cap="none">
                <a:solidFill>
                  <a:srgbClr val="FFFFFF"/>
                </a:solidFill>
                <a:latin typeface="Calibri"/>
                <a:ea typeface="Calibri"/>
                <a:cs typeface="Calibri"/>
                <a:sym typeface="Calibri"/>
              </a:rPr>
              <a:t>MTG-S</a:t>
            </a:r>
            <a:endParaRPr sz="1200" b="0" i="0" u="none" strike="noStrike" cap="none">
              <a:solidFill>
                <a:srgbClr val="FFFFFF"/>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rgbClr val="FFFFFF"/>
                </a:solidFill>
                <a:latin typeface="Calibri"/>
                <a:ea typeface="Calibri"/>
                <a:cs typeface="Calibri"/>
                <a:sym typeface="Calibri"/>
              </a:rPr>
              <a:t>AC</a:t>
            </a:r>
            <a:endParaRPr sz="1400" b="0" i="0" u="none" strike="noStrike" cap="none">
              <a:solidFill>
                <a:srgbClr val="000000"/>
              </a:solidFill>
              <a:latin typeface="Arial"/>
              <a:ea typeface="Arial"/>
              <a:cs typeface="Arial"/>
              <a:sym typeface="Arial"/>
            </a:endParaRPr>
          </a:p>
        </p:txBody>
      </p:sp>
      <p:sp>
        <p:nvSpPr>
          <p:cNvPr id="551" name="Google Shape;551;p84"/>
          <p:cNvSpPr txBox="1"/>
          <p:nvPr/>
        </p:nvSpPr>
        <p:spPr>
          <a:xfrm>
            <a:off x="6017831" y="3973185"/>
            <a:ext cx="498327" cy="461624"/>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18275" tIns="45700" rIns="1827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0" i="0" u="sng" strike="noStrike" cap="none">
                <a:solidFill>
                  <a:srgbClr val="07336F"/>
                </a:solidFill>
                <a:latin typeface="Calibri"/>
                <a:ea typeface="Calibri"/>
                <a:cs typeface="Calibri"/>
                <a:sym typeface="Calibri"/>
              </a:rPr>
              <a:t>MTG-I</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rgbClr val="07336F"/>
                </a:solidFill>
                <a:latin typeface="Calibri"/>
                <a:ea typeface="Calibri"/>
                <a:cs typeface="Calibri"/>
                <a:sym typeface="Calibri"/>
              </a:rPr>
              <a:t>Rapid</a:t>
            </a:r>
            <a:endParaRPr sz="1400" b="0" i="0" u="none" strike="noStrike" cap="none">
              <a:solidFill>
                <a:srgbClr val="000000"/>
              </a:solidFill>
              <a:latin typeface="Arial"/>
              <a:ea typeface="Arial"/>
              <a:cs typeface="Arial"/>
              <a:sym typeface="Arial"/>
            </a:endParaRPr>
          </a:p>
        </p:txBody>
      </p:sp>
      <p:sp>
        <p:nvSpPr>
          <p:cNvPr id="552" name="Google Shape;552;p84"/>
          <p:cNvSpPr txBox="1"/>
          <p:nvPr/>
        </p:nvSpPr>
        <p:spPr>
          <a:xfrm>
            <a:off x="7959775" y="3411291"/>
            <a:ext cx="506131" cy="64629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18275" tIns="45700" rIns="1827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0" i="0" u="sng" strike="noStrike" cap="none">
                <a:solidFill>
                  <a:srgbClr val="07336F"/>
                </a:solidFill>
                <a:latin typeface="Calibri"/>
                <a:ea typeface="Calibri"/>
                <a:cs typeface="Calibri"/>
                <a:sym typeface="Calibri"/>
              </a:rPr>
              <a:t>I-3DS</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rgbClr val="07336F"/>
                </a:solidFill>
                <a:latin typeface="Calibri"/>
                <a:ea typeface="Calibri"/>
                <a:cs typeface="Calibri"/>
                <a:sym typeface="Calibri"/>
              </a:rPr>
              <a:t>Imgr</a:t>
            </a:r>
            <a:endParaRPr sz="1200" b="0" i="0" u="none" strike="noStrike" cap="none">
              <a:solidFill>
                <a:srgbClr val="07336F"/>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rgbClr val="07336F"/>
                </a:solidFill>
                <a:latin typeface="Calibri"/>
                <a:ea typeface="Calibri"/>
                <a:cs typeface="Calibri"/>
                <a:sym typeface="Calibri"/>
              </a:rPr>
              <a:t>Sndr</a:t>
            </a:r>
            <a:endParaRPr sz="1200" b="0" i="0" u="none" strike="noStrike" cap="none">
              <a:solidFill>
                <a:srgbClr val="07336F"/>
              </a:solidFill>
              <a:latin typeface="Calibri"/>
              <a:ea typeface="Calibri"/>
              <a:cs typeface="Calibri"/>
              <a:sym typeface="Calibri"/>
            </a:endParaRPr>
          </a:p>
        </p:txBody>
      </p:sp>
      <p:sp>
        <p:nvSpPr>
          <p:cNvPr id="553" name="Google Shape;553;p84"/>
          <p:cNvSpPr txBox="1"/>
          <p:nvPr/>
        </p:nvSpPr>
        <p:spPr>
          <a:xfrm>
            <a:off x="8547262" y="2686620"/>
            <a:ext cx="517967" cy="64629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0" i="0" u="sng" strike="noStrike" cap="none">
                <a:solidFill>
                  <a:srgbClr val="07336F"/>
                </a:solidFill>
                <a:latin typeface="Calibri"/>
                <a:ea typeface="Calibri"/>
                <a:cs typeface="Calibri"/>
                <a:sym typeface="Calibri"/>
              </a:rPr>
              <a:t>FY4</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rgbClr val="07336F"/>
                </a:solidFill>
                <a:latin typeface="Calibri"/>
                <a:ea typeface="Calibri"/>
                <a:cs typeface="Calibri"/>
                <a:sym typeface="Calibri"/>
              </a:rPr>
              <a:t>Imgr</a:t>
            </a:r>
            <a:endParaRPr sz="1200" b="0" i="0" u="none" strike="noStrike" cap="none">
              <a:solidFill>
                <a:srgbClr val="07336F"/>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rgbClr val="07336F"/>
                </a:solidFill>
                <a:latin typeface="Calibri"/>
                <a:ea typeface="Calibri"/>
                <a:cs typeface="Calibri"/>
                <a:sym typeface="Calibri"/>
              </a:rPr>
              <a:t>LM</a:t>
            </a:r>
            <a:endParaRPr sz="1400" b="0" i="0" u="none" strike="noStrike" cap="none">
              <a:solidFill>
                <a:srgbClr val="000000"/>
              </a:solidFill>
              <a:latin typeface="Arial"/>
              <a:ea typeface="Arial"/>
              <a:cs typeface="Arial"/>
              <a:sym typeface="Arial"/>
            </a:endParaRPr>
          </a:p>
        </p:txBody>
      </p:sp>
      <p:grpSp>
        <p:nvGrpSpPr>
          <p:cNvPr id="554" name="Google Shape;554;p84"/>
          <p:cNvGrpSpPr/>
          <p:nvPr/>
        </p:nvGrpSpPr>
        <p:grpSpPr>
          <a:xfrm>
            <a:off x="11317439" y="2704777"/>
            <a:ext cx="748923" cy="2585283"/>
            <a:chOff x="1533187" y="3263941"/>
            <a:chExt cx="748923" cy="2585282"/>
          </a:xfrm>
        </p:grpSpPr>
        <p:sp>
          <p:nvSpPr>
            <p:cNvPr id="555" name="Google Shape;555;p84"/>
            <p:cNvSpPr txBox="1"/>
            <p:nvPr/>
          </p:nvSpPr>
          <p:spPr>
            <a:xfrm>
              <a:off x="1533187" y="3263941"/>
              <a:ext cx="748923" cy="258528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rgbClr val="000000"/>
                  </a:solidFill>
                  <a:latin typeface="Calibri"/>
                  <a:ea typeface="Calibri"/>
                  <a:cs typeface="Calibri"/>
                  <a:sym typeface="Calibri"/>
                </a:rPr>
                <a:t>2020s</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endParaRPr sz="1800" b="1" i="0" u="none" strike="noStrike" cap="none">
                <a:solidFill>
                  <a:srgbClr val="000000"/>
                </a:solidFill>
                <a:latin typeface="Candara"/>
                <a:ea typeface="Candara"/>
                <a:cs typeface="Candara"/>
                <a:sym typeface="Candara"/>
              </a:endParaRPr>
            </a:p>
            <a:p>
              <a:pPr marL="0" marR="0" lvl="0" indent="0" algn="ctr" rtl="0">
                <a:lnSpc>
                  <a:spcPct val="100000"/>
                </a:lnSpc>
                <a:spcBef>
                  <a:spcPts val="0"/>
                </a:spcBef>
                <a:spcAft>
                  <a:spcPts val="0"/>
                </a:spcAft>
                <a:buClr>
                  <a:srgbClr val="000000"/>
                </a:buClr>
                <a:buSzPts val="1800"/>
                <a:buFont typeface="Arial"/>
                <a:buNone/>
              </a:pPr>
              <a:endParaRPr sz="1800" b="1" i="0" u="none" strike="noStrike" cap="none">
                <a:solidFill>
                  <a:srgbClr val="000000"/>
                </a:solidFill>
                <a:latin typeface="Candara"/>
                <a:ea typeface="Candara"/>
                <a:cs typeface="Candara"/>
                <a:sym typeface="Candara"/>
              </a:endParaRPr>
            </a:p>
            <a:p>
              <a:pPr marL="0" marR="0" lvl="0" indent="0" algn="ctr" rtl="0">
                <a:lnSpc>
                  <a:spcPct val="100000"/>
                </a:lnSpc>
                <a:spcBef>
                  <a:spcPts val="0"/>
                </a:spcBef>
                <a:spcAft>
                  <a:spcPts val="0"/>
                </a:spcAft>
                <a:buClr>
                  <a:srgbClr val="000000"/>
                </a:buClr>
                <a:buSzPts val="1800"/>
                <a:buFont typeface="Arial"/>
                <a:buNone/>
              </a:pPr>
              <a:endParaRPr sz="1800" b="1" i="0" u="none" strike="noStrike" cap="none">
                <a:solidFill>
                  <a:srgbClr val="000000"/>
                </a:solidFill>
                <a:latin typeface="Candara"/>
                <a:ea typeface="Candara"/>
                <a:cs typeface="Candara"/>
                <a:sym typeface="Candara"/>
              </a:endParaRPr>
            </a:p>
            <a:p>
              <a:pPr marL="0" marR="0" lvl="0" indent="0" algn="ctr" rtl="0">
                <a:lnSpc>
                  <a:spcPct val="100000"/>
                </a:lnSpc>
                <a:spcBef>
                  <a:spcPts val="0"/>
                </a:spcBef>
                <a:spcAft>
                  <a:spcPts val="0"/>
                </a:spcAft>
                <a:buClr>
                  <a:srgbClr val="000000"/>
                </a:buClr>
                <a:buSzPts val="1800"/>
                <a:buFont typeface="Arial"/>
                <a:buNone/>
              </a:pPr>
              <a:endParaRPr sz="1800" b="1" i="0" u="none" strike="noStrike" cap="none">
                <a:solidFill>
                  <a:srgbClr val="000000"/>
                </a:solidFill>
                <a:latin typeface="Candara"/>
                <a:ea typeface="Candara"/>
                <a:cs typeface="Candara"/>
                <a:sym typeface="Candara"/>
              </a:endParaRPr>
            </a:p>
            <a:p>
              <a:pPr marL="0" marR="0" lvl="0" indent="0" algn="ctr" rtl="0">
                <a:lnSpc>
                  <a:spcPct val="100000"/>
                </a:lnSpc>
                <a:spcBef>
                  <a:spcPts val="0"/>
                </a:spcBef>
                <a:spcAft>
                  <a:spcPts val="0"/>
                </a:spcAft>
                <a:buClr>
                  <a:srgbClr val="000000"/>
                </a:buClr>
                <a:buSzPts val="1800"/>
                <a:buFont typeface="Arial"/>
                <a:buNone/>
              </a:pPr>
              <a:endParaRPr sz="1800" b="1" i="0" u="none" strike="noStrike" cap="none">
                <a:solidFill>
                  <a:srgbClr val="000000"/>
                </a:solidFill>
                <a:latin typeface="Candara"/>
                <a:ea typeface="Candara"/>
                <a:cs typeface="Candara"/>
                <a:sym typeface="Candara"/>
              </a:endParaRPr>
            </a:p>
            <a:p>
              <a:pPr marL="0" marR="0" lvl="0" indent="0" algn="ctr" rtl="0">
                <a:lnSpc>
                  <a:spcPct val="100000"/>
                </a:lnSpc>
                <a:spcBef>
                  <a:spcPts val="0"/>
                </a:spcBef>
                <a:spcAft>
                  <a:spcPts val="0"/>
                </a:spcAft>
                <a:buClr>
                  <a:srgbClr val="000000"/>
                </a:buClr>
                <a:buSzPts val="1800"/>
                <a:buFont typeface="Arial"/>
                <a:buNone/>
              </a:pPr>
              <a:endParaRPr sz="1800" b="1" i="0" u="none" strike="noStrike" cap="none">
                <a:solidFill>
                  <a:srgbClr val="000000"/>
                </a:solidFill>
                <a:latin typeface="Candara"/>
                <a:ea typeface="Candara"/>
                <a:cs typeface="Candara"/>
                <a:sym typeface="Candara"/>
              </a:endParaRPr>
            </a:p>
            <a:p>
              <a:pPr marL="0" marR="0" lvl="0" indent="0" algn="ctr" rtl="0">
                <a:lnSpc>
                  <a:spcPct val="100000"/>
                </a:lnSpc>
                <a:spcBef>
                  <a:spcPts val="0"/>
                </a:spcBef>
                <a:spcAft>
                  <a:spcPts val="0"/>
                </a:spcAft>
                <a:buClr>
                  <a:srgbClr val="000000"/>
                </a:buClr>
                <a:buSzPts val="1800"/>
                <a:buFont typeface="Arial"/>
                <a:buNone/>
              </a:pPr>
              <a:endParaRPr sz="1800" b="1" i="0" u="none" strike="noStrike" cap="none">
                <a:solidFill>
                  <a:srgbClr val="000000"/>
                </a:solidFill>
                <a:latin typeface="Candara"/>
                <a:ea typeface="Candara"/>
                <a:cs typeface="Candara"/>
                <a:sym typeface="Candara"/>
              </a:endParaRPr>
            </a:p>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rgbClr val="000000"/>
                  </a:solidFill>
                  <a:latin typeface="Calibri"/>
                  <a:ea typeface="Calibri"/>
                  <a:cs typeface="Calibri"/>
                  <a:sym typeface="Calibri"/>
                </a:rPr>
                <a:t>2030s</a:t>
              </a:r>
              <a:endParaRPr sz="1400" b="0" i="0" u="none" strike="noStrike" cap="none">
                <a:solidFill>
                  <a:srgbClr val="000000"/>
                </a:solidFill>
                <a:latin typeface="Arial"/>
                <a:ea typeface="Arial"/>
                <a:cs typeface="Arial"/>
                <a:sym typeface="Arial"/>
              </a:endParaRPr>
            </a:p>
          </p:txBody>
        </p:sp>
        <p:cxnSp>
          <p:nvCxnSpPr>
            <p:cNvPr id="556" name="Google Shape;556;p84"/>
            <p:cNvCxnSpPr/>
            <p:nvPr/>
          </p:nvCxnSpPr>
          <p:spPr>
            <a:xfrm>
              <a:off x="1907095" y="3688288"/>
              <a:ext cx="0" cy="1744210"/>
            </a:xfrm>
            <a:prstGeom prst="straightConnector1">
              <a:avLst/>
            </a:prstGeom>
            <a:noFill/>
            <a:ln w="28575" cap="flat" cmpd="sng">
              <a:solidFill>
                <a:schemeClr val="dk1"/>
              </a:solidFill>
              <a:prstDash val="solid"/>
              <a:miter lim="800000"/>
              <a:headEnd type="none" w="sm" len="sm"/>
              <a:tailEnd type="triangle" w="med" len="med"/>
            </a:ln>
          </p:spPr>
        </p:cxnSp>
      </p:grpSp>
      <p:sp>
        <p:nvSpPr>
          <p:cNvPr id="557" name="Google Shape;557;p84"/>
          <p:cNvSpPr txBox="1"/>
          <p:nvPr/>
        </p:nvSpPr>
        <p:spPr>
          <a:xfrm>
            <a:off x="2359232" y="3582627"/>
            <a:ext cx="703873" cy="461624"/>
          </a:xfrm>
          <a:prstGeom prst="rect">
            <a:avLst/>
          </a:prstGeom>
          <a:solidFill>
            <a:srgbClr val="C00000"/>
          </a:solid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0" i="0" u="sng" strike="noStrike" cap="none">
                <a:solidFill>
                  <a:srgbClr val="FFFFFF"/>
                </a:solidFill>
                <a:latin typeface="Calibri"/>
                <a:ea typeface="Calibri"/>
                <a:cs typeface="Calibri"/>
                <a:sym typeface="Calibri"/>
              </a:rPr>
              <a:t>NASA</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rgbClr val="FFFFFF"/>
                </a:solidFill>
                <a:latin typeface="Calibri"/>
                <a:ea typeface="Calibri"/>
                <a:cs typeface="Calibri"/>
                <a:sym typeface="Calibri"/>
              </a:rPr>
              <a:t>TEMPO</a:t>
            </a:r>
            <a:endParaRPr sz="1400" b="0" i="0" u="none" strike="noStrike" cap="none">
              <a:solidFill>
                <a:srgbClr val="000000"/>
              </a:solidFill>
              <a:latin typeface="Arial"/>
              <a:ea typeface="Arial"/>
              <a:cs typeface="Arial"/>
              <a:sym typeface="Arial"/>
            </a:endParaRPr>
          </a:p>
        </p:txBody>
      </p:sp>
      <p:pic>
        <p:nvPicPr>
          <p:cNvPr id="558" name="Google Shape;558;p84"/>
          <p:cNvPicPr preferRelativeResize="0"/>
          <p:nvPr/>
        </p:nvPicPr>
        <p:blipFill rotWithShape="1">
          <a:blip r:embed="rId7">
            <a:alphaModFix/>
          </a:blip>
          <a:srcRect/>
          <a:stretch/>
        </p:blipFill>
        <p:spPr>
          <a:xfrm>
            <a:off x="2459707" y="3224124"/>
            <a:ext cx="502920" cy="338328"/>
          </a:xfrm>
          <a:prstGeom prst="rect">
            <a:avLst/>
          </a:prstGeom>
          <a:noFill/>
          <a:ln w="9525" cap="flat" cmpd="sng">
            <a:solidFill>
              <a:schemeClr val="dk1"/>
            </a:solidFill>
            <a:prstDash val="solid"/>
            <a:round/>
            <a:headEnd type="none" w="sm" len="sm"/>
            <a:tailEnd type="none" w="sm" len="sm"/>
          </a:ln>
        </p:spPr>
      </p:pic>
      <p:sp>
        <p:nvSpPr>
          <p:cNvPr id="559" name="Google Shape;559;p84"/>
          <p:cNvSpPr txBox="1"/>
          <p:nvPr/>
        </p:nvSpPr>
        <p:spPr>
          <a:xfrm>
            <a:off x="2376541" y="4443774"/>
            <a:ext cx="703873" cy="461624"/>
          </a:xfrm>
          <a:prstGeom prst="rect">
            <a:avLst/>
          </a:prstGeom>
          <a:solidFill>
            <a:srgbClr val="0000FF"/>
          </a:solid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0" i="0" u="sng" strike="noStrike" cap="none">
                <a:solidFill>
                  <a:srgbClr val="FFFFFF"/>
                </a:solidFill>
                <a:latin typeface="Calibri"/>
                <a:ea typeface="Calibri"/>
                <a:cs typeface="Calibri"/>
                <a:sym typeface="Calibri"/>
              </a:rPr>
              <a:t>NASA</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rgbClr val="FFFFFF"/>
                </a:solidFill>
                <a:latin typeface="Calibri"/>
                <a:ea typeface="Calibri"/>
                <a:cs typeface="Calibri"/>
                <a:sym typeface="Calibri"/>
              </a:rPr>
              <a:t>GLIMR</a:t>
            </a:r>
            <a:endParaRPr sz="1400" b="0" i="0" u="none" strike="noStrike" cap="none">
              <a:solidFill>
                <a:srgbClr val="000000"/>
              </a:solidFill>
              <a:latin typeface="Arial"/>
              <a:ea typeface="Arial"/>
              <a:cs typeface="Arial"/>
              <a:sym typeface="Arial"/>
            </a:endParaRPr>
          </a:p>
        </p:txBody>
      </p:sp>
      <p:pic>
        <p:nvPicPr>
          <p:cNvPr id="560" name="Google Shape;560;p84"/>
          <p:cNvPicPr preferRelativeResize="0"/>
          <p:nvPr/>
        </p:nvPicPr>
        <p:blipFill rotWithShape="1">
          <a:blip r:embed="rId7">
            <a:alphaModFix/>
          </a:blip>
          <a:srcRect/>
          <a:stretch/>
        </p:blipFill>
        <p:spPr>
          <a:xfrm>
            <a:off x="2482864" y="4084152"/>
            <a:ext cx="502920" cy="338328"/>
          </a:xfrm>
          <a:prstGeom prst="rect">
            <a:avLst/>
          </a:prstGeom>
          <a:noFill/>
          <a:ln w="9525" cap="flat" cmpd="sng">
            <a:solidFill>
              <a:schemeClr val="dk1"/>
            </a:solidFill>
            <a:prstDash val="solid"/>
            <a:round/>
            <a:headEnd type="none" w="sm" len="sm"/>
            <a:tailEnd type="none" w="sm" len="sm"/>
          </a:ln>
        </p:spPr>
      </p:pic>
      <p:sp>
        <p:nvSpPr>
          <p:cNvPr id="561" name="Google Shape;561;p84"/>
          <p:cNvSpPr txBox="1"/>
          <p:nvPr/>
        </p:nvSpPr>
        <p:spPr>
          <a:xfrm>
            <a:off x="9651337" y="3180498"/>
            <a:ext cx="507603" cy="461624"/>
          </a:xfrm>
          <a:prstGeom prst="rect">
            <a:avLst/>
          </a:prstGeom>
          <a:solidFill>
            <a:srgbClr val="0000FF"/>
          </a:solidFill>
          <a:ln w="9525" cap="flat" cmpd="sng">
            <a:solidFill>
              <a:schemeClr val="dk1"/>
            </a:solidFill>
            <a:prstDash val="solid"/>
            <a:round/>
            <a:headEnd type="none" w="sm" len="sm"/>
            <a:tailEnd type="none" w="sm" len="sm"/>
          </a:ln>
        </p:spPr>
        <p:txBody>
          <a:bodyPr spcFirstLastPara="1" wrap="square" lIns="18275" tIns="45700" rIns="1827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0" i="0" u="sng" strike="noStrike" cap="none">
                <a:solidFill>
                  <a:srgbClr val="FFFFFF"/>
                </a:solidFill>
                <a:latin typeface="Calibri"/>
                <a:ea typeface="Calibri"/>
                <a:cs typeface="Calibri"/>
                <a:sym typeface="Calibri"/>
              </a:rPr>
              <a:t>GK2B</a:t>
            </a:r>
            <a:endParaRPr sz="1200" b="0" i="0" u="none" strike="noStrike" cap="none">
              <a:solidFill>
                <a:srgbClr val="FFFFFF"/>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rgbClr val="FFFFFF"/>
                </a:solidFill>
                <a:latin typeface="Calibri"/>
                <a:ea typeface="Calibri"/>
                <a:cs typeface="Calibri"/>
                <a:sym typeface="Calibri"/>
              </a:rPr>
              <a:t>OC</a:t>
            </a:r>
            <a:endParaRPr sz="1400" b="0" i="0" u="none" strike="noStrike" cap="none">
              <a:solidFill>
                <a:srgbClr val="000000"/>
              </a:solidFill>
              <a:latin typeface="Arial"/>
              <a:ea typeface="Arial"/>
              <a:cs typeface="Arial"/>
              <a:sym typeface="Arial"/>
            </a:endParaRPr>
          </a:p>
        </p:txBody>
      </p:sp>
      <p:sp>
        <p:nvSpPr>
          <p:cNvPr id="562" name="Google Shape;562;p84"/>
          <p:cNvSpPr txBox="1"/>
          <p:nvPr/>
        </p:nvSpPr>
        <p:spPr>
          <a:xfrm>
            <a:off x="6009760" y="3443974"/>
            <a:ext cx="512259" cy="461624"/>
          </a:xfrm>
          <a:prstGeom prst="rect">
            <a:avLst/>
          </a:prstGeom>
          <a:solidFill>
            <a:srgbClr val="00B050"/>
          </a:solidFill>
          <a:ln w="9525" cap="flat" cmpd="sng">
            <a:solidFill>
              <a:schemeClr val="dk1"/>
            </a:solidFill>
            <a:prstDash val="solid"/>
            <a:round/>
            <a:headEnd type="none" w="sm" len="sm"/>
            <a:tailEnd type="none" w="sm" len="sm"/>
          </a:ln>
        </p:spPr>
        <p:txBody>
          <a:bodyPr spcFirstLastPara="1" wrap="square" lIns="18275" tIns="45700" rIns="1827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0" i="0" u="sng" strike="noStrike" cap="none">
                <a:solidFill>
                  <a:srgbClr val="FFFFFF"/>
                </a:solidFill>
                <a:latin typeface="Calibri"/>
                <a:ea typeface="Calibri"/>
                <a:cs typeface="Calibri"/>
                <a:sym typeface="Calibri"/>
              </a:rPr>
              <a:t>MTG-S</a:t>
            </a:r>
            <a:endParaRPr sz="1200" b="0" i="0" u="none" strike="noStrike" cap="none">
              <a:solidFill>
                <a:srgbClr val="FFFFFF"/>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rgbClr val="FFFFFF"/>
                </a:solidFill>
                <a:latin typeface="Calibri"/>
                <a:ea typeface="Calibri"/>
                <a:cs typeface="Calibri"/>
                <a:sym typeface="Calibri"/>
              </a:rPr>
              <a:t>Sndr</a:t>
            </a:r>
            <a:endParaRPr sz="1200" b="0" i="0" u="none" strike="noStrike" cap="none">
              <a:solidFill>
                <a:srgbClr val="FFFFFF"/>
              </a:solidFill>
              <a:latin typeface="Calibri"/>
              <a:ea typeface="Calibri"/>
              <a:cs typeface="Calibri"/>
              <a:sym typeface="Calibri"/>
            </a:endParaRPr>
          </a:p>
        </p:txBody>
      </p:sp>
      <p:sp>
        <p:nvSpPr>
          <p:cNvPr id="563" name="Google Shape;563;p84"/>
          <p:cNvSpPr txBox="1"/>
          <p:nvPr/>
        </p:nvSpPr>
        <p:spPr>
          <a:xfrm>
            <a:off x="8547262" y="3363111"/>
            <a:ext cx="517965" cy="461624"/>
          </a:xfrm>
          <a:prstGeom prst="rect">
            <a:avLst/>
          </a:prstGeom>
          <a:solidFill>
            <a:srgbClr val="00B050"/>
          </a:solid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0" i="0" u="sng" strike="noStrike" cap="none">
                <a:solidFill>
                  <a:srgbClr val="FFFFFF"/>
                </a:solidFill>
                <a:latin typeface="Calibri"/>
                <a:ea typeface="Calibri"/>
                <a:cs typeface="Calibri"/>
                <a:sym typeface="Calibri"/>
              </a:rPr>
              <a:t>FY4</a:t>
            </a:r>
            <a:endParaRPr sz="1200" b="0" i="0" u="none" strike="noStrike" cap="none">
              <a:solidFill>
                <a:srgbClr val="FFFFFF"/>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rgbClr val="FFFFFF"/>
                </a:solidFill>
                <a:latin typeface="Calibri"/>
                <a:ea typeface="Calibri"/>
                <a:cs typeface="Calibri"/>
                <a:sym typeface="Calibri"/>
              </a:rPr>
              <a:t>Sndr</a:t>
            </a:r>
            <a:endParaRPr sz="1200" b="0" i="0" u="none" strike="noStrike" cap="none">
              <a:solidFill>
                <a:srgbClr val="FFFFFF"/>
              </a:solidFill>
              <a:latin typeface="Calibri"/>
              <a:ea typeface="Calibri"/>
              <a:cs typeface="Calibri"/>
              <a:sym typeface="Calibri"/>
            </a:endParaRPr>
          </a:p>
        </p:txBody>
      </p:sp>
      <p:sp>
        <p:nvSpPr>
          <p:cNvPr id="564" name="Google Shape;564;p84"/>
          <p:cNvSpPr txBox="1"/>
          <p:nvPr/>
        </p:nvSpPr>
        <p:spPr>
          <a:xfrm>
            <a:off x="5448204" y="3098170"/>
            <a:ext cx="508581" cy="461624"/>
          </a:xfrm>
          <a:prstGeom prst="rect">
            <a:avLst/>
          </a:prstGeom>
          <a:solidFill>
            <a:srgbClr val="00B0F0"/>
          </a:solidFill>
          <a:ln w="9525" cap="flat" cmpd="sng">
            <a:solidFill>
              <a:schemeClr val="dk1"/>
            </a:solidFill>
            <a:prstDash val="solid"/>
            <a:round/>
            <a:headEnd type="none" w="sm" len="sm"/>
            <a:tailEnd type="none" w="sm" len="sm"/>
          </a:ln>
        </p:spPr>
        <p:txBody>
          <a:bodyPr spcFirstLastPara="1" wrap="square" lIns="18275" tIns="45700" rIns="1827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0" i="0" u="sng" strike="noStrike" cap="none">
                <a:solidFill>
                  <a:srgbClr val="FFFFFF"/>
                </a:solidFill>
                <a:latin typeface="Calibri"/>
                <a:ea typeface="Calibri"/>
                <a:cs typeface="Calibri"/>
                <a:sym typeface="Calibri"/>
              </a:rPr>
              <a:t>MTG-I</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rgbClr val="FFFFFF"/>
                </a:solidFill>
                <a:latin typeface="Calibri"/>
                <a:ea typeface="Calibri"/>
                <a:cs typeface="Calibri"/>
                <a:sym typeface="Calibri"/>
              </a:rPr>
              <a:t>Imgr</a:t>
            </a:r>
            <a:endParaRPr sz="1200" b="0" i="0" u="none" strike="noStrike" cap="none">
              <a:solidFill>
                <a:srgbClr val="FFFFFF"/>
              </a:solidFill>
              <a:latin typeface="Calibri"/>
              <a:ea typeface="Calibri"/>
              <a:cs typeface="Calibri"/>
              <a:sym typeface="Calibri"/>
            </a:endParaRPr>
          </a:p>
        </p:txBody>
      </p:sp>
      <p:sp>
        <p:nvSpPr>
          <p:cNvPr id="565" name="Google Shape;565;p84"/>
          <p:cNvSpPr/>
          <p:nvPr/>
        </p:nvSpPr>
        <p:spPr>
          <a:xfrm>
            <a:off x="10145388" y="2753575"/>
            <a:ext cx="415499" cy="36929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1" u="none" strike="noStrike" cap="none">
                <a:solidFill>
                  <a:srgbClr val="000000"/>
                </a:solidFill>
                <a:latin typeface="Calibri"/>
                <a:ea typeface="Calibri"/>
                <a:cs typeface="Calibri"/>
                <a:sym typeface="Calibri"/>
              </a:rPr>
              <a:t>✔️</a:t>
            </a:r>
            <a:endParaRPr sz="1800" b="0" i="0" u="none" strike="noStrike" cap="none">
              <a:solidFill>
                <a:srgbClr val="000000"/>
              </a:solidFill>
              <a:latin typeface="Calibri"/>
              <a:ea typeface="Calibri"/>
              <a:cs typeface="Calibri"/>
              <a:sym typeface="Calibri"/>
            </a:endParaRPr>
          </a:p>
        </p:txBody>
      </p:sp>
      <p:sp>
        <p:nvSpPr>
          <p:cNvPr id="566" name="Google Shape;566;p84"/>
          <p:cNvSpPr/>
          <p:nvPr/>
        </p:nvSpPr>
        <p:spPr>
          <a:xfrm>
            <a:off x="10151901" y="3244553"/>
            <a:ext cx="415499" cy="36929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1" u="none" strike="noStrike" cap="none">
                <a:solidFill>
                  <a:srgbClr val="000000"/>
                </a:solidFill>
                <a:latin typeface="Calibri"/>
                <a:ea typeface="Calibri"/>
                <a:cs typeface="Calibri"/>
                <a:sym typeface="Calibri"/>
              </a:rPr>
              <a:t>✔️</a:t>
            </a:r>
            <a:endParaRPr sz="1800" b="0" i="0" u="none" strike="noStrike" cap="none">
              <a:solidFill>
                <a:srgbClr val="000000"/>
              </a:solidFill>
              <a:latin typeface="Calibri"/>
              <a:ea typeface="Calibri"/>
              <a:cs typeface="Calibri"/>
              <a:sym typeface="Calibri"/>
            </a:endParaRPr>
          </a:p>
        </p:txBody>
      </p:sp>
      <p:sp>
        <p:nvSpPr>
          <p:cNvPr id="567" name="Google Shape;567;p84"/>
          <p:cNvSpPr/>
          <p:nvPr/>
        </p:nvSpPr>
        <p:spPr>
          <a:xfrm>
            <a:off x="8986593" y="3457916"/>
            <a:ext cx="415499" cy="36929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1" u="none" strike="noStrike" cap="none">
                <a:solidFill>
                  <a:srgbClr val="000000"/>
                </a:solidFill>
                <a:latin typeface="Calibri"/>
                <a:ea typeface="Calibri"/>
                <a:cs typeface="Calibri"/>
                <a:sym typeface="Calibri"/>
              </a:rPr>
              <a:t>✔️</a:t>
            </a:r>
            <a:endParaRPr sz="1800" b="0" i="0" u="none" strike="noStrike" cap="none">
              <a:solidFill>
                <a:srgbClr val="000000"/>
              </a:solidFill>
              <a:latin typeface="Calibri"/>
              <a:ea typeface="Calibri"/>
              <a:cs typeface="Calibri"/>
              <a:sym typeface="Calibri"/>
            </a:endParaRPr>
          </a:p>
        </p:txBody>
      </p:sp>
      <p:sp>
        <p:nvSpPr>
          <p:cNvPr id="568" name="Google Shape;568;p84"/>
          <p:cNvSpPr/>
          <p:nvPr/>
        </p:nvSpPr>
        <p:spPr>
          <a:xfrm>
            <a:off x="131698" y="1351148"/>
            <a:ext cx="1100540" cy="4764739"/>
          </a:xfrm>
          <a:prstGeom prst="rect">
            <a:avLst/>
          </a:prstGeom>
          <a:solidFill>
            <a:schemeClr val="lt1"/>
          </a:solid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569" name="Google Shape;569;p84"/>
          <p:cNvSpPr txBox="1"/>
          <p:nvPr/>
        </p:nvSpPr>
        <p:spPr>
          <a:xfrm>
            <a:off x="254587" y="1837946"/>
            <a:ext cx="893100" cy="461624"/>
          </a:xfrm>
          <a:prstGeom prst="rect">
            <a:avLst/>
          </a:prstGeom>
          <a:solidFill>
            <a:srgbClr val="FFF2CC"/>
          </a:solidFill>
          <a:ln w="9525" cap="flat" cmpd="sng">
            <a:solidFill>
              <a:srgbClr val="000000"/>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rgbClr val="000000"/>
                </a:solidFill>
                <a:latin typeface="Calibri"/>
                <a:ea typeface="Calibri"/>
                <a:cs typeface="Calibri"/>
                <a:sym typeface="Calibri"/>
              </a:rPr>
              <a:t>Satellites In Orbit</a:t>
            </a:r>
            <a:endParaRPr sz="1200" b="1" i="0" u="none" strike="noStrike" cap="none">
              <a:solidFill>
                <a:srgbClr val="000000"/>
              </a:solidFill>
              <a:latin typeface="Calibri"/>
              <a:ea typeface="Calibri"/>
              <a:cs typeface="Calibri"/>
              <a:sym typeface="Calibri"/>
            </a:endParaRPr>
          </a:p>
        </p:txBody>
      </p:sp>
      <p:sp>
        <p:nvSpPr>
          <p:cNvPr id="570" name="Google Shape;570;p84"/>
          <p:cNvSpPr txBox="1"/>
          <p:nvPr/>
        </p:nvSpPr>
        <p:spPr>
          <a:xfrm>
            <a:off x="231936" y="5010957"/>
            <a:ext cx="938899" cy="461624"/>
          </a:xfrm>
          <a:prstGeom prst="rect">
            <a:avLst/>
          </a:prstGeom>
          <a:solidFill>
            <a:schemeClr val="lt1"/>
          </a:solidFill>
          <a:ln w="9525" cap="flat" cmpd="sng">
            <a:solidFill>
              <a:srgbClr val="000000"/>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rgbClr val="07336F"/>
                </a:solidFill>
                <a:latin typeface="Calibri"/>
                <a:ea typeface="Calibri"/>
                <a:cs typeface="Calibri"/>
                <a:sym typeface="Calibri"/>
              </a:rPr>
              <a:t>Planned</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rgbClr val="07336F"/>
                </a:solidFill>
                <a:latin typeface="Calibri"/>
                <a:ea typeface="Calibri"/>
                <a:cs typeface="Calibri"/>
                <a:sym typeface="Calibri"/>
              </a:rPr>
              <a:t>Satellites</a:t>
            </a:r>
            <a:endParaRPr sz="1400" b="0" i="0" u="none" strike="noStrike" cap="none">
              <a:solidFill>
                <a:srgbClr val="000000"/>
              </a:solidFill>
              <a:latin typeface="Arial"/>
              <a:ea typeface="Arial"/>
              <a:cs typeface="Arial"/>
              <a:sym typeface="Arial"/>
            </a:endParaRPr>
          </a:p>
        </p:txBody>
      </p:sp>
      <p:sp>
        <p:nvSpPr>
          <p:cNvPr id="571" name="Google Shape;571;p84"/>
          <p:cNvSpPr txBox="1"/>
          <p:nvPr/>
        </p:nvSpPr>
        <p:spPr>
          <a:xfrm>
            <a:off x="215753" y="5609751"/>
            <a:ext cx="990963" cy="461624"/>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rgbClr val="FF0000"/>
                </a:solidFill>
                <a:latin typeface="Calibri"/>
                <a:ea typeface="Calibri"/>
                <a:cs typeface="Calibri"/>
                <a:sym typeface="Calibri"/>
              </a:rPr>
              <a:t>New Capabilities</a:t>
            </a:r>
            <a:endParaRPr sz="1400" b="0" i="0" u="none" strike="noStrike" cap="none">
              <a:solidFill>
                <a:srgbClr val="000000"/>
              </a:solidFill>
              <a:latin typeface="Arial"/>
              <a:ea typeface="Arial"/>
              <a:cs typeface="Arial"/>
              <a:sym typeface="Arial"/>
            </a:endParaRPr>
          </a:p>
        </p:txBody>
      </p:sp>
      <p:sp>
        <p:nvSpPr>
          <p:cNvPr id="572" name="Google Shape;572;p84"/>
          <p:cNvSpPr txBox="1"/>
          <p:nvPr/>
        </p:nvSpPr>
        <p:spPr>
          <a:xfrm>
            <a:off x="255528" y="3047505"/>
            <a:ext cx="896112" cy="276959"/>
          </a:xfrm>
          <a:prstGeom prst="rect">
            <a:avLst/>
          </a:prstGeom>
          <a:solidFill>
            <a:srgbClr val="C00000"/>
          </a:solid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rgbClr val="FFFFFF"/>
                </a:solidFill>
                <a:latin typeface="Calibri"/>
                <a:ea typeface="Calibri"/>
                <a:cs typeface="Calibri"/>
                <a:sym typeface="Calibri"/>
              </a:rPr>
              <a:t>AC Proxy</a:t>
            </a:r>
            <a:endParaRPr sz="1400" b="0" i="0" u="none" strike="noStrike" cap="none">
              <a:solidFill>
                <a:srgbClr val="000000"/>
              </a:solidFill>
              <a:latin typeface="Arial"/>
              <a:ea typeface="Arial"/>
              <a:cs typeface="Arial"/>
              <a:sym typeface="Arial"/>
            </a:endParaRPr>
          </a:p>
        </p:txBody>
      </p:sp>
      <p:sp>
        <p:nvSpPr>
          <p:cNvPr id="573" name="Google Shape;573;p84"/>
          <p:cNvSpPr/>
          <p:nvPr/>
        </p:nvSpPr>
        <p:spPr>
          <a:xfrm>
            <a:off x="255528" y="2768623"/>
            <a:ext cx="896112" cy="276959"/>
          </a:xfrm>
          <a:prstGeom prst="rect">
            <a:avLst/>
          </a:prstGeom>
          <a:solidFill>
            <a:srgbClr val="0000FF"/>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rgbClr val="FFFFFF"/>
                </a:solidFill>
                <a:latin typeface="Calibri"/>
                <a:ea typeface="Calibri"/>
                <a:cs typeface="Calibri"/>
                <a:sym typeface="Calibri"/>
              </a:rPr>
              <a:t>OC Proxy</a:t>
            </a:r>
            <a:endParaRPr sz="1400" b="0" i="0" u="none" strike="noStrike" cap="none">
              <a:solidFill>
                <a:srgbClr val="000000"/>
              </a:solidFill>
              <a:latin typeface="Arial"/>
              <a:ea typeface="Arial"/>
              <a:cs typeface="Arial"/>
              <a:sym typeface="Arial"/>
            </a:endParaRPr>
          </a:p>
        </p:txBody>
      </p:sp>
      <p:sp>
        <p:nvSpPr>
          <p:cNvPr id="574" name="Google Shape;574;p84"/>
          <p:cNvSpPr/>
          <p:nvPr/>
        </p:nvSpPr>
        <p:spPr>
          <a:xfrm>
            <a:off x="255528" y="3317318"/>
            <a:ext cx="896112" cy="276959"/>
          </a:xfrm>
          <a:prstGeom prst="rect">
            <a:avLst/>
          </a:prstGeom>
          <a:solidFill>
            <a:srgbClr val="00B050"/>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rgbClr val="FFFFFF"/>
                </a:solidFill>
                <a:latin typeface="Calibri"/>
                <a:ea typeface="Calibri"/>
                <a:cs typeface="Calibri"/>
                <a:sym typeface="Calibri"/>
              </a:rPr>
              <a:t>Sndr Proxy</a:t>
            </a:r>
            <a:endParaRPr sz="1400" b="0" i="0" u="none" strike="noStrike" cap="none">
              <a:solidFill>
                <a:srgbClr val="000000"/>
              </a:solidFill>
              <a:latin typeface="Arial"/>
              <a:ea typeface="Arial"/>
              <a:cs typeface="Arial"/>
              <a:sym typeface="Arial"/>
            </a:endParaRPr>
          </a:p>
        </p:txBody>
      </p:sp>
      <p:sp>
        <p:nvSpPr>
          <p:cNvPr id="575" name="Google Shape;575;p84"/>
          <p:cNvSpPr/>
          <p:nvPr/>
        </p:nvSpPr>
        <p:spPr>
          <a:xfrm>
            <a:off x="255528" y="3595039"/>
            <a:ext cx="896112" cy="276959"/>
          </a:xfrm>
          <a:prstGeom prst="rect">
            <a:avLst/>
          </a:prstGeom>
          <a:solidFill>
            <a:srgbClr val="00B0F0"/>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rgbClr val="FFFFFF"/>
                </a:solidFill>
                <a:latin typeface="Calibri"/>
                <a:ea typeface="Calibri"/>
                <a:cs typeface="Calibri"/>
                <a:sym typeface="Calibri"/>
              </a:rPr>
              <a:t>Imgr Proxy</a:t>
            </a:r>
            <a:endParaRPr sz="1400" b="0" i="0" u="none" strike="noStrike" cap="none">
              <a:solidFill>
                <a:srgbClr val="000000"/>
              </a:solidFill>
              <a:latin typeface="Arial"/>
              <a:ea typeface="Arial"/>
              <a:cs typeface="Arial"/>
              <a:sym typeface="Arial"/>
            </a:endParaRPr>
          </a:p>
        </p:txBody>
      </p:sp>
      <p:sp>
        <p:nvSpPr>
          <p:cNvPr id="576" name="Google Shape;576;p84"/>
          <p:cNvSpPr/>
          <p:nvPr/>
        </p:nvSpPr>
        <p:spPr>
          <a:xfrm>
            <a:off x="255528" y="3873402"/>
            <a:ext cx="896112" cy="276959"/>
          </a:xfrm>
          <a:prstGeom prst="rect">
            <a:avLst/>
          </a:prstGeom>
          <a:solidFill>
            <a:srgbClr val="FFFF00"/>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rgbClr val="000000"/>
                </a:solidFill>
                <a:latin typeface="Calibri"/>
                <a:ea typeface="Calibri"/>
                <a:cs typeface="Calibri"/>
                <a:sym typeface="Calibri"/>
              </a:rPr>
              <a:t>LM Proxy</a:t>
            </a:r>
            <a:endParaRPr sz="1400" b="0" i="0" u="none" strike="noStrike" cap="none">
              <a:solidFill>
                <a:srgbClr val="000000"/>
              </a:solidFill>
              <a:latin typeface="Arial"/>
              <a:ea typeface="Arial"/>
              <a:cs typeface="Arial"/>
              <a:sym typeface="Arial"/>
            </a:endParaRPr>
          </a:p>
        </p:txBody>
      </p:sp>
      <p:sp>
        <p:nvSpPr>
          <p:cNvPr id="577" name="Google Shape;577;p84"/>
          <p:cNvSpPr/>
          <p:nvPr/>
        </p:nvSpPr>
        <p:spPr>
          <a:xfrm>
            <a:off x="213040" y="4322751"/>
            <a:ext cx="1000595" cy="27695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1" u="none" strike="noStrike" cap="none">
                <a:solidFill>
                  <a:srgbClr val="000000"/>
                </a:solidFill>
                <a:latin typeface="Calibri"/>
                <a:ea typeface="Calibri"/>
                <a:cs typeface="Calibri"/>
                <a:sym typeface="Calibri"/>
              </a:rPr>
              <a:t>✔️ = in orbit</a:t>
            </a:r>
            <a:endParaRPr sz="1200" b="0" i="0" u="none" strike="noStrike" cap="none">
              <a:solidFill>
                <a:srgbClr val="000000"/>
              </a:solidFill>
              <a:latin typeface="Calibri"/>
              <a:ea typeface="Calibri"/>
              <a:cs typeface="Calibri"/>
              <a:sym typeface="Calibri"/>
            </a:endParaRPr>
          </a:p>
        </p:txBody>
      </p:sp>
      <p:sp>
        <p:nvSpPr>
          <p:cNvPr id="578" name="Google Shape;578;p84"/>
          <p:cNvSpPr txBox="1"/>
          <p:nvPr/>
        </p:nvSpPr>
        <p:spPr>
          <a:xfrm>
            <a:off x="263996" y="1331262"/>
            <a:ext cx="864019" cy="36929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rgbClr val="000000"/>
                </a:solidFill>
                <a:latin typeface="Calibri"/>
                <a:ea typeface="Calibri"/>
                <a:cs typeface="Calibri"/>
                <a:sym typeface="Calibri"/>
              </a:rPr>
              <a:t>Legend</a:t>
            </a:r>
            <a:endParaRPr sz="1400" b="0" i="0" u="none" strike="noStrike" cap="none">
              <a:solidFill>
                <a:srgbClr val="000000"/>
              </a:solidFill>
              <a:latin typeface="Arial"/>
              <a:ea typeface="Arial"/>
              <a:cs typeface="Arial"/>
              <a:sym typeface="Arial"/>
            </a:endParaRPr>
          </a:p>
        </p:txBody>
      </p:sp>
      <p:sp>
        <p:nvSpPr>
          <p:cNvPr id="579" name="Google Shape;579;p84"/>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888888"/>
                </a:solidFill>
                <a:latin typeface="Calibri"/>
                <a:ea typeface="Calibri"/>
                <a:cs typeface="Calibri"/>
                <a:sym typeface="Calibri"/>
              </a:rPr>
              <a:t>5</a:t>
            </a:fld>
            <a:endParaRPr sz="1200" b="0" i="0" u="none" strike="noStrike" cap="none">
              <a:solidFill>
                <a:srgbClr val="888888"/>
              </a:solidFill>
              <a:latin typeface="Calibri"/>
              <a:ea typeface="Calibri"/>
              <a:cs typeface="Calibri"/>
              <a:sym typeface="Calibri"/>
            </a:endParaRPr>
          </a:p>
        </p:txBody>
      </p:sp>
      <p:sp>
        <p:nvSpPr>
          <p:cNvPr id="580" name="Google Shape;580;p84"/>
          <p:cNvSpPr txBox="1"/>
          <p:nvPr/>
        </p:nvSpPr>
        <p:spPr>
          <a:xfrm>
            <a:off x="6963925" y="6457800"/>
            <a:ext cx="2740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i="1">
                <a:solidFill>
                  <a:schemeClr val="lt1"/>
                </a:solidFill>
                <a:latin typeface="Calibri"/>
                <a:ea typeface="Calibri"/>
                <a:cs typeface="Calibri"/>
                <a:sym typeface="Calibri"/>
              </a:rPr>
              <a:t>Preliminary and Pending Approval</a:t>
            </a:r>
            <a:endParaRPr i="1">
              <a:solidFill>
                <a:schemeClr val="lt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84"/>
        <p:cNvGrpSpPr/>
        <p:nvPr/>
      </p:nvGrpSpPr>
      <p:grpSpPr>
        <a:xfrm>
          <a:off x="0" y="0"/>
          <a:ext cx="0" cy="0"/>
          <a:chOff x="0" y="0"/>
          <a:chExt cx="0" cy="0"/>
        </a:xfrm>
      </p:grpSpPr>
      <p:sp>
        <p:nvSpPr>
          <p:cNvPr id="585" name="Google Shape;585;p85"/>
          <p:cNvSpPr txBox="1">
            <a:spLocks noGrp="1"/>
          </p:cNvSpPr>
          <p:nvPr>
            <p:ph type="title"/>
          </p:nvPr>
        </p:nvSpPr>
        <p:spPr>
          <a:xfrm>
            <a:off x="1881610" y="2240822"/>
            <a:ext cx="8428800" cy="10173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1800"/>
              <a:buNone/>
            </a:pPr>
            <a:r>
              <a:rPr lang="en-US">
                <a:solidFill>
                  <a:srgbClr val="FFC000"/>
                </a:solidFill>
              </a:rPr>
              <a:t>The GeoXO Sounder (GXS)</a:t>
            </a:r>
            <a:endParaRPr/>
          </a:p>
        </p:txBody>
      </p:sp>
      <p:sp>
        <p:nvSpPr>
          <p:cNvPr id="586" name="Google Shape;586;p85"/>
          <p:cNvSpPr txBox="1"/>
          <p:nvPr/>
        </p:nvSpPr>
        <p:spPr>
          <a:xfrm>
            <a:off x="6963925" y="6457800"/>
            <a:ext cx="2740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i="1">
                <a:solidFill>
                  <a:schemeClr val="lt1"/>
                </a:solidFill>
                <a:latin typeface="Calibri"/>
                <a:ea typeface="Calibri"/>
                <a:cs typeface="Calibri"/>
                <a:sym typeface="Calibri"/>
              </a:rPr>
              <a:t>Preliminary and Pending Approval</a:t>
            </a:r>
            <a:endParaRPr i="1">
              <a:solidFill>
                <a:schemeClr val="lt1"/>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90"/>
        <p:cNvGrpSpPr/>
        <p:nvPr/>
      </p:nvGrpSpPr>
      <p:grpSpPr>
        <a:xfrm>
          <a:off x="0" y="0"/>
          <a:ext cx="0" cy="0"/>
          <a:chOff x="0" y="0"/>
          <a:chExt cx="0" cy="0"/>
        </a:xfrm>
      </p:grpSpPr>
      <p:sp>
        <p:nvSpPr>
          <p:cNvPr id="591" name="Google Shape;591;p86"/>
          <p:cNvSpPr txBox="1">
            <a:spLocks noGrp="1"/>
          </p:cNvSpPr>
          <p:nvPr>
            <p:ph type="title"/>
          </p:nvPr>
        </p:nvSpPr>
        <p:spPr>
          <a:xfrm>
            <a:off x="853440" y="-187144"/>
            <a:ext cx="10148895" cy="1017361"/>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chemeClr val="dk1"/>
              </a:buClr>
              <a:buSzPct val="45454"/>
              <a:buFont typeface="Arial"/>
              <a:buNone/>
            </a:pPr>
            <a:r>
              <a:rPr lang="en-US"/>
              <a:t>GeoXO : GXS Summary (What and Why)</a:t>
            </a:r>
            <a:endParaRPr/>
          </a:p>
        </p:txBody>
      </p:sp>
      <p:graphicFrame>
        <p:nvGraphicFramePr>
          <p:cNvPr id="592" name="Google Shape;592;p86"/>
          <p:cNvGraphicFramePr/>
          <p:nvPr/>
        </p:nvGraphicFramePr>
        <p:xfrm>
          <a:off x="132137" y="595551"/>
          <a:ext cx="11876975" cy="6044910"/>
        </p:xfrm>
        <a:graphic>
          <a:graphicData uri="http://schemas.openxmlformats.org/drawingml/2006/table">
            <a:tbl>
              <a:tblPr firstRow="1" bandRow="1">
                <a:noFill/>
                <a:tableStyleId>{4F613068-5AD1-47E9-B29C-9039BFFC165E}</a:tableStyleId>
              </a:tblPr>
              <a:tblGrid>
                <a:gridCol w="1797025">
                  <a:extLst>
                    <a:ext uri="{9D8B030D-6E8A-4147-A177-3AD203B41FA5}">
                      <a16:colId xmlns:a16="http://schemas.microsoft.com/office/drawing/2014/main" val="20000"/>
                    </a:ext>
                  </a:extLst>
                </a:gridCol>
                <a:gridCol w="298525">
                  <a:extLst>
                    <a:ext uri="{9D8B030D-6E8A-4147-A177-3AD203B41FA5}">
                      <a16:colId xmlns:a16="http://schemas.microsoft.com/office/drawing/2014/main" val="20001"/>
                    </a:ext>
                  </a:extLst>
                </a:gridCol>
                <a:gridCol w="3236350">
                  <a:extLst>
                    <a:ext uri="{9D8B030D-6E8A-4147-A177-3AD203B41FA5}">
                      <a16:colId xmlns:a16="http://schemas.microsoft.com/office/drawing/2014/main" val="20002"/>
                    </a:ext>
                  </a:extLst>
                </a:gridCol>
                <a:gridCol w="251775">
                  <a:extLst>
                    <a:ext uri="{9D8B030D-6E8A-4147-A177-3AD203B41FA5}">
                      <a16:colId xmlns:a16="http://schemas.microsoft.com/office/drawing/2014/main" val="20003"/>
                    </a:ext>
                  </a:extLst>
                </a:gridCol>
                <a:gridCol w="6293300">
                  <a:extLst>
                    <a:ext uri="{9D8B030D-6E8A-4147-A177-3AD203B41FA5}">
                      <a16:colId xmlns:a16="http://schemas.microsoft.com/office/drawing/2014/main" val="20004"/>
                    </a:ext>
                  </a:extLst>
                </a:gridCol>
              </a:tblGrid>
              <a:tr h="469700">
                <a:tc>
                  <a:txBody>
                    <a:bodyPr/>
                    <a:lstStyle/>
                    <a:p>
                      <a:pPr marL="0" marR="0" lvl="0" indent="0" algn="l" rtl="0">
                        <a:spcBef>
                          <a:spcPts val="0"/>
                        </a:spcBef>
                        <a:spcAft>
                          <a:spcPts val="0"/>
                        </a:spcAft>
                        <a:buNone/>
                      </a:pPr>
                      <a:r>
                        <a:rPr lang="en-US" sz="2800"/>
                        <a:t>Attribute</a:t>
                      </a:r>
                      <a:endParaRPr sz="2800"/>
                    </a:p>
                  </a:txBody>
                  <a:tcPr marL="91450" marR="91450" marT="45725" marB="45725"/>
                </a:tc>
                <a:tc>
                  <a:txBody>
                    <a:bodyPr/>
                    <a:lstStyle/>
                    <a:p>
                      <a:pPr marL="0" marR="0" lvl="0" indent="0" algn="l" rtl="0">
                        <a:spcBef>
                          <a:spcPts val="0"/>
                        </a:spcBef>
                        <a:spcAft>
                          <a:spcPts val="0"/>
                        </a:spcAft>
                        <a:buNone/>
                      </a:pPr>
                      <a:endParaRPr sz="1800"/>
                    </a:p>
                  </a:txBody>
                  <a:tcPr marL="91450" marR="91450" marT="45725" marB="45725"/>
                </a:tc>
                <a:tc>
                  <a:txBody>
                    <a:bodyPr/>
                    <a:lstStyle/>
                    <a:p>
                      <a:pPr marL="0" marR="0" lvl="0" indent="0" algn="l" rtl="0">
                        <a:spcBef>
                          <a:spcPts val="0"/>
                        </a:spcBef>
                        <a:spcAft>
                          <a:spcPts val="0"/>
                        </a:spcAft>
                        <a:buNone/>
                      </a:pPr>
                      <a:r>
                        <a:rPr lang="en-US" sz="2800"/>
                        <a:t>What</a:t>
                      </a:r>
                      <a:endParaRPr sz="2800"/>
                    </a:p>
                  </a:txBody>
                  <a:tcPr marL="91450" marR="91450" marT="45725" marB="45725"/>
                </a:tc>
                <a:tc>
                  <a:txBody>
                    <a:bodyPr/>
                    <a:lstStyle/>
                    <a:p>
                      <a:pPr marL="0" marR="0" lvl="0" indent="0" algn="l" rtl="0">
                        <a:spcBef>
                          <a:spcPts val="0"/>
                        </a:spcBef>
                        <a:spcAft>
                          <a:spcPts val="0"/>
                        </a:spcAft>
                        <a:buNone/>
                      </a:pPr>
                      <a:endParaRPr sz="1800"/>
                    </a:p>
                  </a:txBody>
                  <a:tcPr marL="91450" marR="91450" marT="45725" marB="45725"/>
                </a:tc>
                <a:tc>
                  <a:txBody>
                    <a:bodyPr/>
                    <a:lstStyle/>
                    <a:p>
                      <a:pPr marL="0" marR="0" lvl="0" indent="0" algn="l" rtl="0">
                        <a:spcBef>
                          <a:spcPts val="0"/>
                        </a:spcBef>
                        <a:spcAft>
                          <a:spcPts val="0"/>
                        </a:spcAft>
                        <a:buNone/>
                      </a:pPr>
                      <a:r>
                        <a:rPr lang="en-US" sz="2800"/>
                        <a:t>Why</a:t>
                      </a:r>
                      <a:endParaRPr sz="2800"/>
                    </a:p>
                  </a:txBody>
                  <a:tcPr marL="91450" marR="91450" marT="45725" marB="45725"/>
                </a:tc>
                <a:extLst>
                  <a:ext uri="{0D108BD9-81ED-4DB2-BD59-A6C34878D82A}">
                    <a16:rowId xmlns:a16="http://schemas.microsoft.com/office/drawing/2014/main" val="10000"/>
                  </a:ext>
                </a:extLst>
              </a:tr>
              <a:tr h="1151425">
                <a:tc>
                  <a:txBody>
                    <a:bodyPr/>
                    <a:lstStyle/>
                    <a:p>
                      <a:pPr marL="0" marR="0" lvl="0" indent="0" algn="l" rtl="0">
                        <a:spcBef>
                          <a:spcPts val="0"/>
                        </a:spcBef>
                        <a:spcAft>
                          <a:spcPts val="0"/>
                        </a:spcAft>
                        <a:buNone/>
                      </a:pPr>
                      <a:r>
                        <a:rPr lang="en-US" sz="1800"/>
                        <a:t>Coverage</a:t>
                      </a:r>
                      <a:endParaRPr sz="1800"/>
                    </a:p>
                  </a:txBody>
                  <a:tcPr marL="91450" marR="91450" marT="45725" marB="45725"/>
                </a:tc>
                <a:tc>
                  <a:txBody>
                    <a:bodyPr/>
                    <a:lstStyle/>
                    <a:p>
                      <a:pPr marL="0" marR="0" lvl="0" indent="0" algn="l" rtl="0">
                        <a:spcBef>
                          <a:spcPts val="0"/>
                        </a:spcBef>
                        <a:spcAft>
                          <a:spcPts val="0"/>
                        </a:spcAft>
                        <a:buNone/>
                      </a:pPr>
                      <a:endParaRPr sz="1800"/>
                    </a:p>
                  </a:txBody>
                  <a:tcPr marL="91450" marR="91450" marT="45725" marB="45725"/>
                </a:tc>
                <a:tc>
                  <a:txBody>
                    <a:bodyPr/>
                    <a:lstStyle/>
                    <a:p>
                      <a:pPr marL="0" marR="0" lvl="0" indent="0" algn="l" rtl="0">
                        <a:spcBef>
                          <a:spcPts val="0"/>
                        </a:spcBef>
                        <a:spcAft>
                          <a:spcPts val="0"/>
                        </a:spcAft>
                        <a:buNone/>
                      </a:pPr>
                      <a:r>
                        <a:rPr lang="en-US" sz="1800"/>
                        <a:t>Ideally: Sounding Disk as seen from both GOES-East and –West positions; Central satellite position currently planned</a:t>
                      </a:r>
                      <a:endParaRPr sz="1800"/>
                    </a:p>
                  </a:txBody>
                  <a:tcPr marL="91450" marR="91450" marT="45725" marB="45725"/>
                </a:tc>
                <a:tc>
                  <a:txBody>
                    <a:bodyPr/>
                    <a:lstStyle/>
                    <a:p>
                      <a:pPr marL="0" marR="0" lvl="0" indent="0" algn="l" rtl="0">
                        <a:spcBef>
                          <a:spcPts val="0"/>
                        </a:spcBef>
                        <a:spcAft>
                          <a:spcPts val="0"/>
                        </a:spcAft>
                        <a:buNone/>
                      </a:pPr>
                      <a:endParaRPr sz="1800"/>
                    </a:p>
                  </a:txBody>
                  <a:tcPr marL="91450" marR="91450" marT="45725" marB="45725"/>
                </a:tc>
                <a:tc>
                  <a:txBody>
                    <a:bodyPr/>
                    <a:lstStyle/>
                    <a:p>
                      <a:pPr marL="0" marR="0" lvl="0" indent="0" algn="l" rtl="0">
                        <a:spcBef>
                          <a:spcPts val="0"/>
                        </a:spcBef>
                        <a:spcAft>
                          <a:spcPts val="0"/>
                        </a:spcAft>
                        <a:buNone/>
                      </a:pPr>
                      <a:r>
                        <a:rPr lang="en-US" sz="1800"/>
                        <a:t>The Atlantic for </a:t>
                      </a:r>
                      <a:r>
                        <a:rPr lang="en-US" sz="1800" b="1"/>
                        <a:t>hurricane development </a:t>
                      </a:r>
                      <a:r>
                        <a:rPr lang="en-US" sz="1800"/>
                        <a:t>and </a:t>
                      </a:r>
                      <a:r>
                        <a:rPr lang="en-US" sz="1800" b="1"/>
                        <a:t>model initializations</a:t>
                      </a:r>
                      <a:r>
                        <a:rPr lang="en-US" sz="1800"/>
                        <a:t>, CONUS for the </a:t>
                      </a:r>
                      <a:r>
                        <a:rPr lang="en-US" sz="1800" b="1"/>
                        <a:t>pre-convective environment monitoring</a:t>
                      </a:r>
                      <a:r>
                        <a:rPr lang="en-US" sz="1800"/>
                        <a:t> and the Pacific for both </a:t>
                      </a:r>
                      <a:r>
                        <a:rPr lang="en-US" sz="1800" b="1"/>
                        <a:t>upstream weather and monitoring moisture (and winds) </a:t>
                      </a:r>
                      <a:r>
                        <a:rPr lang="en-US" sz="1800"/>
                        <a:t>over the huge area with little conventional data. </a:t>
                      </a:r>
                      <a:endParaRPr sz="1800"/>
                    </a:p>
                  </a:txBody>
                  <a:tcPr marL="91450" marR="91450" marT="45725" marB="45725"/>
                </a:tc>
                <a:extLst>
                  <a:ext uri="{0D108BD9-81ED-4DB2-BD59-A6C34878D82A}">
                    <a16:rowId xmlns:a16="http://schemas.microsoft.com/office/drawing/2014/main" val="10001"/>
                  </a:ext>
                </a:extLst>
              </a:tr>
              <a:tr h="715100">
                <a:tc>
                  <a:txBody>
                    <a:bodyPr/>
                    <a:lstStyle/>
                    <a:p>
                      <a:pPr marL="0" marR="0" lvl="0" indent="0" algn="l" rtl="0">
                        <a:spcBef>
                          <a:spcPts val="0"/>
                        </a:spcBef>
                        <a:spcAft>
                          <a:spcPts val="0"/>
                        </a:spcAft>
                        <a:buNone/>
                      </a:pPr>
                      <a:r>
                        <a:rPr lang="en-US" sz="1800"/>
                        <a:t>Spatial Resolution</a:t>
                      </a:r>
                      <a:endParaRPr sz="1800"/>
                    </a:p>
                  </a:txBody>
                  <a:tcPr marL="91450" marR="91450" marT="45725" marB="45725"/>
                </a:tc>
                <a:tc>
                  <a:txBody>
                    <a:bodyPr/>
                    <a:lstStyle/>
                    <a:p>
                      <a:pPr marL="0" marR="0" lvl="0" indent="0" algn="l" rtl="0">
                        <a:spcBef>
                          <a:spcPts val="0"/>
                        </a:spcBef>
                        <a:spcAft>
                          <a:spcPts val="0"/>
                        </a:spcAft>
                        <a:buNone/>
                      </a:pPr>
                      <a:endParaRPr sz="1800"/>
                    </a:p>
                  </a:txBody>
                  <a:tcPr marL="91450" marR="91450" marT="45725" marB="45725"/>
                </a:tc>
                <a:tc>
                  <a:txBody>
                    <a:bodyPr/>
                    <a:lstStyle/>
                    <a:p>
                      <a:pPr marL="0" marR="0" lvl="0" indent="0" algn="l" rtl="0">
                        <a:spcBef>
                          <a:spcPts val="0"/>
                        </a:spcBef>
                        <a:spcAft>
                          <a:spcPts val="0"/>
                        </a:spcAft>
                        <a:buNone/>
                      </a:pPr>
                      <a:r>
                        <a:rPr lang="en-US" sz="1800"/>
                        <a:t>4 km </a:t>
                      </a:r>
                      <a:endParaRPr sz="1800"/>
                    </a:p>
                    <a:p>
                      <a:pPr marL="0" marR="0" lvl="0" indent="0" algn="l" rtl="0">
                        <a:spcBef>
                          <a:spcPts val="0"/>
                        </a:spcBef>
                        <a:spcAft>
                          <a:spcPts val="0"/>
                        </a:spcAft>
                        <a:buNone/>
                      </a:pPr>
                      <a:r>
                        <a:rPr lang="en-US" sz="1800"/>
                        <a:t>(at the satellite subpoint)</a:t>
                      </a:r>
                      <a:endParaRPr sz="1800"/>
                    </a:p>
                  </a:txBody>
                  <a:tcPr marL="91450" marR="91450" marT="45725" marB="45725"/>
                </a:tc>
                <a:tc>
                  <a:txBody>
                    <a:bodyPr/>
                    <a:lstStyle/>
                    <a:p>
                      <a:pPr marL="0" marR="0" lvl="0" indent="0" algn="l" rtl="0">
                        <a:spcBef>
                          <a:spcPts val="0"/>
                        </a:spcBef>
                        <a:spcAft>
                          <a:spcPts val="0"/>
                        </a:spcAft>
                        <a:buNone/>
                      </a:pPr>
                      <a:endParaRPr sz="1800"/>
                    </a:p>
                  </a:txBody>
                  <a:tcPr marL="91450" marR="91450" marT="45725" marB="45725"/>
                </a:tc>
                <a:tc>
                  <a:txBody>
                    <a:bodyPr/>
                    <a:lstStyle/>
                    <a:p>
                      <a:pPr marL="0" marR="0" lvl="0" indent="0" algn="l" rtl="0">
                        <a:lnSpc>
                          <a:spcPct val="100000"/>
                        </a:lnSpc>
                        <a:spcBef>
                          <a:spcPts val="0"/>
                        </a:spcBef>
                        <a:spcAft>
                          <a:spcPts val="0"/>
                        </a:spcAft>
                        <a:buClr>
                          <a:schemeClr val="dk1"/>
                        </a:buClr>
                        <a:buSzPts val="1800"/>
                        <a:buFont typeface="Arial"/>
                        <a:buNone/>
                      </a:pPr>
                      <a:r>
                        <a:rPr lang="en-US" sz="1800"/>
                        <a:t>Doubling the clear-sky yields, compared to LEO, for a given time. Also for finer moisture gradients to be monitored.</a:t>
                      </a:r>
                      <a:endParaRPr sz="1800"/>
                    </a:p>
                  </a:txBody>
                  <a:tcPr marL="91450" marR="91450" marT="45725" marB="45725"/>
                </a:tc>
                <a:extLst>
                  <a:ext uri="{0D108BD9-81ED-4DB2-BD59-A6C34878D82A}">
                    <a16:rowId xmlns:a16="http://schemas.microsoft.com/office/drawing/2014/main" val="10002"/>
                  </a:ext>
                </a:extLst>
              </a:tr>
              <a:tr h="1417150">
                <a:tc>
                  <a:txBody>
                    <a:bodyPr/>
                    <a:lstStyle/>
                    <a:p>
                      <a:pPr marL="0" marR="0" lvl="0" indent="0" algn="l" rtl="0">
                        <a:spcBef>
                          <a:spcPts val="0"/>
                        </a:spcBef>
                        <a:spcAft>
                          <a:spcPts val="0"/>
                        </a:spcAft>
                        <a:buNone/>
                      </a:pPr>
                      <a:r>
                        <a:rPr lang="en-US" sz="1800"/>
                        <a:t>Temporal Resolution</a:t>
                      </a:r>
                      <a:endParaRPr sz="1800"/>
                    </a:p>
                  </a:txBody>
                  <a:tcPr marL="91450" marR="91450" marT="45725" marB="45725"/>
                </a:tc>
                <a:tc>
                  <a:txBody>
                    <a:bodyPr/>
                    <a:lstStyle/>
                    <a:p>
                      <a:pPr marL="0" marR="0" lvl="0" indent="0" algn="l" rtl="0">
                        <a:spcBef>
                          <a:spcPts val="0"/>
                        </a:spcBef>
                        <a:spcAft>
                          <a:spcPts val="0"/>
                        </a:spcAft>
                        <a:buNone/>
                      </a:pPr>
                      <a:endParaRPr sz="1800"/>
                    </a:p>
                  </a:txBody>
                  <a:tcPr marL="91450" marR="91450" marT="45725" marB="45725"/>
                </a:tc>
                <a:tc>
                  <a:txBody>
                    <a:bodyPr/>
                    <a:lstStyle/>
                    <a:p>
                      <a:pPr marL="0" marR="0" lvl="0" indent="0" algn="l" rtl="0">
                        <a:spcBef>
                          <a:spcPts val="0"/>
                        </a:spcBef>
                        <a:spcAft>
                          <a:spcPts val="0"/>
                        </a:spcAft>
                        <a:buNone/>
                      </a:pPr>
                      <a:r>
                        <a:rPr lang="en-US" sz="1800"/>
                        <a:t>Sounding Disk (30 min) or Sounding Disk (60 min) + CONUS (15 min) + Mesoscale (5 min)</a:t>
                      </a:r>
                      <a:endParaRPr sz="1800"/>
                    </a:p>
                    <a:p>
                      <a:pPr marL="0" marR="0" lvl="0" indent="0" algn="l" rtl="0">
                        <a:spcBef>
                          <a:spcPts val="0"/>
                        </a:spcBef>
                        <a:spcAft>
                          <a:spcPts val="0"/>
                        </a:spcAft>
                        <a:buNone/>
                      </a:pPr>
                      <a:r>
                        <a:rPr lang="en-US" sz="1800"/>
                        <a:t>(TBD)</a:t>
                      </a:r>
                      <a:endParaRPr sz="1800"/>
                    </a:p>
                  </a:txBody>
                  <a:tcPr marL="91450" marR="91450" marT="45725" marB="45725"/>
                </a:tc>
                <a:tc>
                  <a:txBody>
                    <a:bodyPr/>
                    <a:lstStyle/>
                    <a:p>
                      <a:pPr marL="0" marR="0" lvl="0" indent="0" algn="l" rtl="0">
                        <a:spcBef>
                          <a:spcPts val="0"/>
                        </a:spcBef>
                        <a:spcAft>
                          <a:spcPts val="0"/>
                        </a:spcAft>
                        <a:buNone/>
                      </a:pPr>
                      <a:endParaRPr sz="1800"/>
                    </a:p>
                  </a:txBody>
                  <a:tcPr marL="91450" marR="91450" marT="45725" marB="45725"/>
                </a:tc>
                <a:tc>
                  <a:txBody>
                    <a:bodyPr/>
                    <a:lstStyle/>
                    <a:p>
                      <a:pPr marL="0" marR="0" lvl="0" indent="0" algn="l" rtl="0">
                        <a:spcBef>
                          <a:spcPts val="0"/>
                        </a:spcBef>
                        <a:spcAft>
                          <a:spcPts val="0"/>
                        </a:spcAft>
                        <a:buNone/>
                      </a:pPr>
                      <a:r>
                        <a:rPr lang="en-US" sz="1800"/>
                        <a:t>Sounding Disk upstream information and hurricane monitoring </a:t>
                      </a:r>
                      <a:r>
                        <a:rPr lang="en-US" sz="1800" b="0"/>
                        <a:t>(</a:t>
                      </a:r>
                      <a:r>
                        <a:rPr lang="en-US" sz="1800" b="1"/>
                        <a:t>improved track and intensity</a:t>
                      </a:r>
                      <a:r>
                        <a:rPr lang="en-US" sz="1800"/>
                        <a:t>), CONUS for pre-convective monitoring and the targeted for regions of extremely active weather. Allows for clouds to move out and obtain more clear sky information.</a:t>
                      </a:r>
                      <a:endParaRPr sz="1800"/>
                    </a:p>
                  </a:txBody>
                  <a:tcPr marL="91450" marR="91450" marT="45725" marB="45725"/>
                </a:tc>
                <a:extLst>
                  <a:ext uri="{0D108BD9-81ED-4DB2-BD59-A6C34878D82A}">
                    <a16:rowId xmlns:a16="http://schemas.microsoft.com/office/drawing/2014/main" val="10003"/>
                  </a:ext>
                </a:extLst>
              </a:tr>
              <a:tr h="1245450">
                <a:tc>
                  <a:txBody>
                    <a:bodyPr/>
                    <a:lstStyle/>
                    <a:p>
                      <a:pPr marL="0" marR="0" lvl="0" indent="0" algn="l" rtl="0">
                        <a:spcBef>
                          <a:spcPts val="0"/>
                        </a:spcBef>
                        <a:spcAft>
                          <a:spcPts val="0"/>
                        </a:spcAft>
                        <a:buNone/>
                      </a:pPr>
                      <a:r>
                        <a:rPr lang="en-US" sz="1800"/>
                        <a:t>Spectral Coverage / Resolution</a:t>
                      </a:r>
                      <a:endParaRPr sz="1800"/>
                    </a:p>
                  </a:txBody>
                  <a:tcPr marL="91450" marR="91450" marT="45725" marB="45725"/>
                </a:tc>
                <a:tc>
                  <a:txBody>
                    <a:bodyPr/>
                    <a:lstStyle/>
                    <a:p>
                      <a:pPr marL="0" marR="0" lvl="0" indent="0" algn="l" rtl="0">
                        <a:spcBef>
                          <a:spcPts val="0"/>
                        </a:spcBef>
                        <a:spcAft>
                          <a:spcPts val="0"/>
                        </a:spcAft>
                        <a:buNone/>
                      </a:pPr>
                      <a:endParaRPr sz="1800"/>
                    </a:p>
                  </a:txBody>
                  <a:tcPr marL="91450" marR="91450" marT="45725" marB="45725"/>
                </a:tc>
                <a:tc>
                  <a:txBody>
                    <a:bodyPr/>
                    <a:lstStyle/>
                    <a:p>
                      <a:pPr marL="0" marR="0" lvl="0" indent="0" algn="l" rtl="0">
                        <a:spcBef>
                          <a:spcPts val="0"/>
                        </a:spcBef>
                        <a:spcAft>
                          <a:spcPts val="0"/>
                        </a:spcAft>
                        <a:buNone/>
                      </a:pPr>
                      <a:r>
                        <a:rPr lang="en-US" sz="1800"/>
                        <a:t>( 680 - 1095 cm</a:t>
                      </a:r>
                      <a:r>
                        <a:rPr lang="en-US" sz="1800" baseline="30000"/>
                        <a:t>-1</a:t>
                      </a:r>
                      <a:r>
                        <a:rPr lang="en-US" sz="1800"/>
                        <a:t> </a:t>
                      </a:r>
                      <a:endParaRPr sz="1800"/>
                    </a:p>
                    <a:p>
                      <a:pPr marL="0" marR="0" lvl="0" indent="0" algn="l" rtl="0">
                        <a:spcBef>
                          <a:spcPts val="0"/>
                        </a:spcBef>
                        <a:spcAft>
                          <a:spcPts val="0"/>
                        </a:spcAft>
                        <a:buNone/>
                      </a:pPr>
                      <a:r>
                        <a:rPr lang="en-US" sz="1800"/>
                        <a:t>14.7 – 9.13 μm </a:t>
                      </a:r>
                      <a:endParaRPr sz="1800"/>
                    </a:p>
                    <a:p>
                      <a:pPr marL="0" marR="0" lvl="0" indent="0" algn="l" rtl="0">
                        <a:spcBef>
                          <a:spcPts val="0"/>
                        </a:spcBef>
                        <a:spcAft>
                          <a:spcPts val="0"/>
                        </a:spcAft>
                        <a:buNone/>
                      </a:pPr>
                      <a:r>
                        <a:rPr lang="en-US" sz="1800"/>
                        <a:t>1689 – 2250 cm</a:t>
                      </a:r>
                      <a:r>
                        <a:rPr lang="en-US" sz="1800" baseline="30000"/>
                        <a:t>-1</a:t>
                      </a:r>
                      <a:r>
                        <a:rPr lang="en-US" sz="1800"/>
                        <a:t> </a:t>
                      </a:r>
                      <a:endParaRPr sz="1800"/>
                    </a:p>
                    <a:p>
                      <a:pPr marL="0" marR="0" lvl="0" indent="0" algn="l" rtl="0">
                        <a:spcBef>
                          <a:spcPts val="0"/>
                        </a:spcBef>
                        <a:spcAft>
                          <a:spcPts val="0"/>
                        </a:spcAft>
                        <a:buNone/>
                      </a:pPr>
                      <a:r>
                        <a:rPr lang="en-US" sz="1800"/>
                        <a:t>5.92 – 4.44 μm ) @ ~0.6 cm-1</a:t>
                      </a:r>
                      <a:endParaRPr sz="1800"/>
                    </a:p>
                  </a:txBody>
                  <a:tcPr marL="91450" marR="91450" marT="45725" marB="45725"/>
                </a:tc>
                <a:tc>
                  <a:txBody>
                    <a:bodyPr/>
                    <a:lstStyle/>
                    <a:p>
                      <a:pPr marL="0" marR="0" lvl="0" indent="0" algn="l" rtl="0">
                        <a:spcBef>
                          <a:spcPts val="0"/>
                        </a:spcBef>
                        <a:spcAft>
                          <a:spcPts val="0"/>
                        </a:spcAft>
                        <a:buNone/>
                      </a:pPr>
                      <a:endParaRPr sz="1800"/>
                    </a:p>
                  </a:txBody>
                  <a:tcPr marL="91450" marR="91450" marT="45725" marB="45725"/>
                </a:tc>
                <a:tc>
                  <a:txBody>
                    <a:bodyPr/>
                    <a:lstStyle/>
                    <a:p>
                      <a:pPr marL="0" marR="0" lvl="0" indent="0" algn="l" rtl="0">
                        <a:lnSpc>
                          <a:spcPct val="100000"/>
                        </a:lnSpc>
                        <a:spcBef>
                          <a:spcPts val="0"/>
                        </a:spcBef>
                        <a:spcAft>
                          <a:spcPts val="0"/>
                        </a:spcAft>
                        <a:buClr>
                          <a:schemeClr val="dk1"/>
                        </a:buClr>
                        <a:buSzPts val="1800"/>
                        <a:buFont typeface="Arial"/>
                        <a:buNone/>
                      </a:pPr>
                      <a:r>
                        <a:rPr lang="en-US" sz="1800"/>
                        <a:t>Spectral with information related to temperature, moisture and support select atmospheric compositions (ozone, NH3, isoprene, HNO3, N20 and CO). Need to resolve, not average out, the critical on/off spectral lines. </a:t>
                      </a:r>
                      <a:endParaRPr sz="1800"/>
                    </a:p>
                  </a:txBody>
                  <a:tcPr marL="91450" marR="91450" marT="45725" marB="45725"/>
                </a:tc>
                <a:extLst>
                  <a:ext uri="{0D108BD9-81ED-4DB2-BD59-A6C34878D82A}">
                    <a16:rowId xmlns:a16="http://schemas.microsoft.com/office/drawing/2014/main" val="10004"/>
                  </a:ext>
                </a:extLst>
              </a:tr>
              <a:tr h="625750">
                <a:tc>
                  <a:txBody>
                    <a:bodyPr/>
                    <a:lstStyle/>
                    <a:p>
                      <a:pPr marL="0" marR="0" lvl="0" indent="0" algn="l" rtl="0">
                        <a:spcBef>
                          <a:spcPts val="0"/>
                        </a:spcBef>
                        <a:spcAft>
                          <a:spcPts val="0"/>
                        </a:spcAft>
                        <a:buNone/>
                      </a:pPr>
                      <a:r>
                        <a:rPr lang="en-US" sz="1800"/>
                        <a:t>Other</a:t>
                      </a:r>
                      <a:endParaRPr sz="1800"/>
                    </a:p>
                  </a:txBody>
                  <a:tcPr marL="91450" marR="91450" marT="45725" marB="45725"/>
                </a:tc>
                <a:tc>
                  <a:txBody>
                    <a:bodyPr/>
                    <a:lstStyle/>
                    <a:p>
                      <a:pPr marL="0" marR="0" lvl="0" indent="0" algn="l" rtl="0">
                        <a:spcBef>
                          <a:spcPts val="0"/>
                        </a:spcBef>
                        <a:spcAft>
                          <a:spcPts val="0"/>
                        </a:spcAft>
                        <a:buNone/>
                      </a:pPr>
                      <a:endParaRPr sz="1800"/>
                    </a:p>
                  </a:txBody>
                  <a:tcPr marL="91450" marR="91450" marT="45725" marB="45725"/>
                </a:tc>
                <a:tc>
                  <a:txBody>
                    <a:bodyPr/>
                    <a:lstStyle/>
                    <a:p>
                      <a:pPr marL="0" marR="0" lvl="0" indent="0" algn="l" rtl="0">
                        <a:spcBef>
                          <a:spcPts val="0"/>
                        </a:spcBef>
                        <a:spcAft>
                          <a:spcPts val="0"/>
                        </a:spcAft>
                        <a:buNone/>
                      </a:pPr>
                      <a:r>
                        <a:rPr lang="en-US" sz="1800"/>
                        <a:t>Evolution of the radiances</a:t>
                      </a:r>
                      <a:endParaRPr sz="1800"/>
                    </a:p>
                  </a:txBody>
                  <a:tcPr marL="91450" marR="91450" marT="45725" marB="45725"/>
                </a:tc>
                <a:tc>
                  <a:txBody>
                    <a:bodyPr/>
                    <a:lstStyle/>
                    <a:p>
                      <a:pPr marL="0" marR="0" lvl="0" indent="0" algn="l" rtl="0">
                        <a:spcBef>
                          <a:spcPts val="0"/>
                        </a:spcBef>
                        <a:spcAft>
                          <a:spcPts val="0"/>
                        </a:spcAft>
                        <a:buNone/>
                      </a:pPr>
                      <a:endParaRPr sz="1800"/>
                    </a:p>
                  </a:txBody>
                  <a:tcPr marL="91450" marR="91450" marT="45725" marB="45725"/>
                </a:tc>
                <a:tc>
                  <a:txBody>
                    <a:bodyPr/>
                    <a:lstStyle/>
                    <a:p>
                      <a:pPr marL="0" marR="0" lvl="0" indent="0" algn="l" rtl="0">
                        <a:spcBef>
                          <a:spcPts val="0"/>
                        </a:spcBef>
                        <a:spcAft>
                          <a:spcPts val="0"/>
                        </a:spcAft>
                        <a:buNone/>
                      </a:pPr>
                      <a:r>
                        <a:rPr lang="en-US" sz="1800"/>
                        <a:t>Provides critical vertical information on atmospheric winds for both nowcasting and NWP applications.</a:t>
                      </a:r>
                      <a:endParaRPr sz="1800"/>
                    </a:p>
                  </a:txBody>
                  <a:tcPr marL="91450" marR="91450" marT="45725" marB="45725"/>
                </a:tc>
                <a:extLst>
                  <a:ext uri="{0D108BD9-81ED-4DB2-BD59-A6C34878D82A}">
                    <a16:rowId xmlns:a16="http://schemas.microsoft.com/office/drawing/2014/main" val="10005"/>
                  </a:ext>
                </a:extLst>
              </a:tr>
            </a:tbl>
          </a:graphicData>
        </a:graphic>
      </p:graphicFrame>
      <p:sp>
        <p:nvSpPr>
          <p:cNvPr id="593" name="Google Shape;593;p86"/>
          <p:cNvSpPr txBox="1">
            <a:spLocks noGrp="1"/>
          </p:cNvSpPr>
          <p:nvPr>
            <p:ph type="sldNum" idx="4294967295"/>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88888"/>
              </a:buClr>
              <a:buSzPts val="1200"/>
              <a:buFont typeface="Calibri"/>
              <a:buNone/>
            </a:pPr>
            <a:r>
              <a:rPr lang="en-US" sz="1200" b="0" i="0" u="none" strike="noStrike" cap="none">
                <a:solidFill>
                  <a:srgbClr val="888888"/>
                </a:solidFill>
                <a:latin typeface="Calibri"/>
                <a:ea typeface="Calibri"/>
                <a:cs typeface="Calibri"/>
                <a:sym typeface="Calibri"/>
              </a:rPr>
              <a:t>2.1-</a:t>
            </a:r>
            <a:fld id="{00000000-1234-1234-1234-123412341234}" type="slidenum">
              <a:rPr lang="en-US" sz="1200" b="0" i="0" u="none" strike="noStrike" cap="none">
                <a:solidFill>
                  <a:srgbClr val="888888"/>
                </a:solidFill>
                <a:latin typeface="Calibri"/>
                <a:ea typeface="Calibri"/>
                <a:cs typeface="Calibri"/>
                <a:sym typeface="Calibri"/>
              </a:rPr>
              <a:t>7</a:t>
            </a:fld>
            <a:endParaRPr sz="1200" b="0" i="0" u="none" strike="noStrike" cap="none">
              <a:solidFill>
                <a:srgbClr val="888888"/>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97"/>
        <p:cNvGrpSpPr/>
        <p:nvPr/>
      </p:nvGrpSpPr>
      <p:grpSpPr>
        <a:xfrm>
          <a:off x="0" y="0"/>
          <a:ext cx="0" cy="0"/>
          <a:chOff x="0" y="0"/>
          <a:chExt cx="0" cy="0"/>
        </a:xfrm>
      </p:grpSpPr>
      <p:sp>
        <p:nvSpPr>
          <p:cNvPr id="598" name="Google Shape;598;p87"/>
          <p:cNvSpPr txBox="1">
            <a:spLocks noGrp="1"/>
          </p:cNvSpPr>
          <p:nvPr>
            <p:ph type="sldNum" idx="12"/>
          </p:nvPr>
        </p:nvSpPr>
        <p:spPr>
          <a:xfrm>
            <a:off x="9330602" y="6557807"/>
            <a:ext cx="2743200" cy="281709"/>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8</a:t>
            </a:fld>
            <a:endParaRPr/>
          </a:p>
        </p:txBody>
      </p:sp>
      <p:pic>
        <p:nvPicPr>
          <p:cNvPr id="599" name="Google Shape;599;p87"/>
          <p:cNvPicPr preferRelativeResize="0"/>
          <p:nvPr/>
        </p:nvPicPr>
        <p:blipFill rotWithShape="1">
          <a:blip r:embed="rId3">
            <a:alphaModFix/>
          </a:blip>
          <a:srcRect t="5762" r="6893" b="6352"/>
          <a:stretch/>
        </p:blipFill>
        <p:spPr>
          <a:xfrm>
            <a:off x="1902469" y="494706"/>
            <a:ext cx="10171334" cy="6063101"/>
          </a:xfrm>
          <a:prstGeom prst="rect">
            <a:avLst/>
          </a:prstGeom>
          <a:noFill/>
          <a:ln>
            <a:noFill/>
          </a:ln>
        </p:spPr>
      </p:pic>
      <p:sp>
        <p:nvSpPr>
          <p:cNvPr id="600" name="Google Shape;600;p87"/>
          <p:cNvSpPr txBox="1"/>
          <p:nvPr/>
        </p:nvSpPr>
        <p:spPr>
          <a:xfrm>
            <a:off x="3124898" y="6497571"/>
            <a:ext cx="1173892"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7F7F7F"/>
                </a:solidFill>
                <a:latin typeface="Calibri"/>
                <a:ea typeface="Calibri"/>
                <a:cs typeface="Calibri"/>
                <a:sym typeface="Calibri"/>
              </a:rPr>
              <a:t>680 cm</a:t>
            </a:r>
            <a:r>
              <a:rPr lang="en-US" sz="1800" baseline="30000">
                <a:solidFill>
                  <a:srgbClr val="7F7F7F"/>
                </a:solidFill>
                <a:latin typeface="Calibri"/>
                <a:ea typeface="Calibri"/>
                <a:cs typeface="Calibri"/>
                <a:sym typeface="Calibri"/>
              </a:rPr>
              <a:t>-1</a:t>
            </a:r>
            <a:endParaRPr/>
          </a:p>
        </p:txBody>
      </p:sp>
      <p:sp>
        <p:nvSpPr>
          <p:cNvPr id="601" name="Google Shape;601;p87"/>
          <p:cNvSpPr txBox="1"/>
          <p:nvPr/>
        </p:nvSpPr>
        <p:spPr>
          <a:xfrm>
            <a:off x="3124898" y="138192"/>
            <a:ext cx="1173892"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7F7F7F"/>
                </a:solidFill>
                <a:latin typeface="Calibri"/>
                <a:ea typeface="Calibri"/>
                <a:cs typeface="Calibri"/>
                <a:sym typeface="Calibri"/>
              </a:rPr>
              <a:t>14.7 um</a:t>
            </a:r>
            <a:endParaRPr sz="1800" baseline="30000">
              <a:solidFill>
                <a:srgbClr val="7F7F7F"/>
              </a:solidFill>
              <a:latin typeface="Calibri"/>
              <a:ea typeface="Calibri"/>
              <a:cs typeface="Calibri"/>
              <a:sym typeface="Calibri"/>
            </a:endParaRPr>
          </a:p>
        </p:txBody>
      </p:sp>
      <p:sp>
        <p:nvSpPr>
          <p:cNvPr id="602" name="Google Shape;602;p87"/>
          <p:cNvSpPr txBox="1"/>
          <p:nvPr/>
        </p:nvSpPr>
        <p:spPr>
          <a:xfrm>
            <a:off x="4868100" y="6497571"/>
            <a:ext cx="1173892"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7F7F7F"/>
                </a:solidFill>
                <a:latin typeface="Calibri"/>
                <a:ea typeface="Calibri"/>
                <a:cs typeface="Calibri"/>
                <a:sym typeface="Calibri"/>
              </a:rPr>
              <a:t>1095 cm</a:t>
            </a:r>
            <a:r>
              <a:rPr lang="en-US" sz="1800" baseline="30000">
                <a:solidFill>
                  <a:srgbClr val="7F7F7F"/>
                </a:solidFill>
                <a:latin typeface="Calibri"/>
                <a:ea typeface="Calibri"/>
                <a:cs typeface="Calibri"/>
                <a:sym typeface="Calibri"/>
              </a:rPr>
              <a:t>-1</a:t>
            </a:r>
            <a:endParaRPr/>
          </a:p>
        </p:txBody>
      </p:sp>
      <p:sp>
        <p:nvSpPr>
          <p:cNvPr id="603" name="Google Shape;603;p87"/>
          <p:cNvSpPr txBox="1"/>
          <p:nvPr/>
        </p:nvSpPr>
        <p:spPr>
          <a:xfrm>
            <a:off x="4868100" y="127733"/>
            <a:ext cx="1173892"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7F7F7F"/>
                </a:solidFill>
                <a:latin typeface="Calibri"/>
                <a:ea typeface="Calibri"/>
                <a:cs typeface="Calibri"/>
                <a:sym typeface="Calibri"/>
              </a:rPr>
              <a:t>9.13 um</a:t>
            </a:r>
            <a:endParaRPr sz="1800" baseline="30000">
              <a:solidFill>
                <a:srgbClr val="7F7F7F"/>
              </a:solidFill>
              <a:latin typeface="Calibri"/>
              <a:ea typeface="Calibri"/>
              <a:cs typeface="Calibri"/>
              <a:sym typeface="Calibri"/>
            </a:endParaRPr>
          </a:p>
        </p:txBody>
      </p:sp>
      <p:sp>
        <p:nvSpPr>
          <p:cNvPr id="604" name="Google Shape;604;p87"/>
          <p:cNvSpPr txBox="1"/>
          <p:nvPr/>
        </p:nvSpPr>
        <p:spPr>
          <a:xfrm>
            <a:off x="6984339" y="6501687"/>
            <a:ext cx="1173892"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7F7F7F"/>
                </a:solidFill>
                <a:latin typeface="Calibri"/>
                <a:ea typeface="Calibri"/>
                <a:cs typeface="Calibri"/>
                <a:sym typeface="Calibri"/>
              </a:rPr>
              <a:t>1689 cm</a:t>
            </a:r>
            <a:r>
              <a:rPr lang="en-US" sz="1800" baseline="30000">
                <a:solidFill>
                  <a:srgbClr val="7F7F7F"/>
                </a:solidFill>
                <a:latin typeface="Calibri"/>
                <a:ea typeface="Calibri"/>
                <a:cs typeface="Calibri"/>
                <a:sym typeface="Calibri"/>
              </a:rPr>
              <a:t>-1</a:t>
            </a:r>
            <a:endParaRPr/>
          </a:p>
        </p:txBody>
      </p:sp>
      <p:sp>
        <p:nvSpPr>
          <p:cNvPr id="605" name="Google Shape;605;p87"/>
          <p:cNvSpPr txBox="1"/>
          <p:nvPr/>
        </p:nvSpPr>
        <p:spPr>
          <a:xfrm>
            <a:off x="6984339" y="125375"/>
            <a:ext cx="1173892"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7F7F7F"/>
                </a:solidFill>
                <a:latin typeface="Calibri"/>
                <a:ea typeface="Calibri"/>
                <a:cs typeface="Calibri"/>
                <a:sym typeface="Calibri"/>
              </a:rPr>
              <a:t>5.92 um</a:t>
            </a:r>
            <a:endParaRPr sz="1800" baseline="30000">
              <a:solidFill>
                <a:srgbClr val="7F7F7F"/>
              </a:solidFill>
              <a:latin typeface="Calibri"/>
              <a:ea typeface="Calibri"/>
              <a:cs typeface="Calibri"/>
              <a:sym typeface="Calibri"/>
            </a:endParaRPr>
          </a:p>
        </p:txBody>
      </p:sp>
      <p:sp>
        <p:nvSpPr>
          <p:cNvPr id="606" name="Google Shape;606;p87"/>
          <p:cNvSpPr txBox="1"/>
          <p:nvPr/>
        </p:nvSpPr>
        <p:spPr>
          <a:xfrm>
            <a:off x="9218603" y="6501687"/>
            <a:ext cx="1173892"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7F7F7F"/>
                </a:solidFill>
                <a:latin typeface="Calibri"/>
                <a:ea typeface="Calibri"/>
                <a:cs typeface="Calibri"/>
                <a:sym typeface="Calibri"/>
              </a:rPr>
              <a:t>2250 cm</a:t>
            </a:r>
            <a:r>
              <a:rPr lang="en-US" sz="1800" baseline="30000">
                <a:solidFill>
                  <a:srgbClr val="7F7F7F"/>
                </a:solidFill>
                <a:latin typeface="Calibri"/>
                <a:ea typeface="Calibri"/>
                <a:cs typeface="Calibri"/>
                <a:sym typeface="Calibri"/>
              </a:rPr>
              <a:t>-1</a:t>
            </a:r>
            <a:endParaRPr/>
          </a:p>
        </p:txBody>
      </p:sp>
      <p:sp>
        <p:nvSpPr>
          <p:cNvPr id="607" name="Google Shape;607;p87"/>
          <p:cNvSpPr txBox="1"/>
          <p:nvPr/>
        </p:nvSpPr>
        <p:spPr>
          <a:xfrm>
            <a:off x="9218603" y="131849"/>
            <a:ext cx="1173892"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7F7F7F"/>
                </a:solidFill>
                <a:latin typeface="Calibri"/>
                <a:ea typeface="Calibri"/>
                <a:cs typeface="Calibri"/>
                <a:sym typeface="Calibri"/>
              </a:rPr>
              <a:t>4.44 um</a:t>
            </a:r>
            <a:endParaRPr sz="1800" baseline="30000">
              <a:solidFill>
                <a:srgbClr val="7F7F7F"/>
              </a:solidFill>
              <a:latin typeface="Calibri"/>
              <a:ea typeface="Calibri"/>
              <a:cs typeface="Calibri"/>
              <a:sym typeface="Calibri"/>
            </a:endParaRPr>
          </a:p>
        </p:txBody>
      </p:sp>
      <p:sp>
        <p:nvSpPr>
          <p:cNvPr id="608" name="Google Shape;608;p87"/>
          <p:cNvSpPr txBox="1"/>
          <p:nvPr/>
        </p:nvSpPr>
        <p:spPr>
          <a:xfrm>
            <a:off x="69199" y="1105319"/>
            <a:ext cx="3370699" cy="138499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i="1">
                <a:solidFill>
                  <a:schemeClr val="dk1"/>
                </a:solidFill>
                <a:latin typeface="Calibri"/>
                <a:ea typeface="Calibri"/>
                <a:cs typeface="Calibri"/>
                <a:sym typeface="Calibri"/>
              </a:rPr>
              <a:t>Spectral coverage baseline performance</a:t>
            </a:r>
            <a:endParaRPr/>
          </a:p>
          <a:p>
            <a:pPr marL="0" marR="0" lvl="0" indent="0" algn="l" rtl="0">
              <a:spcBef>
                <a:spcPts val="0"/>
              </a:spcBef>
              <a:spcAft>
                <a:spcPts val="0"/>
              </a:spcAft>
              <a:buNone/>
            </a:pPr>
            <a:endParaRPr sz="2800" i="1">
              <a:solidFill>
                <a:schemeClr val="dk1"/>
              </a:solidFill>
              <a:latin typeface="Calibri"/>
              <a:ea typeface="Calibri"/>
              <a:cs typeface="Calibri"/>
              <a:sym typeface="Calibri"/>
            </a:endParaRPr>
          </a:p>
        </p:txBody>
      </p:sp>
      <p:sp>
        <p:nvSpPr>
          <p:cNvPr id="609" name="Google Shape;609;p87"/>
          <p:cNvSpPr/>
          <p:nvPr/>
        </p:nvSpPr>
        <p:spPr>
          <a:xfrm>
            <a:off x="9543876" y="1315092"/>
            <a:ext cx="213274" cy="41096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10" name="Google Shape;610;p87"/>
          <p:cNvSpPr/>
          <p:nvPr/>
        </p:nvSpPr>
        <p:spPr>
          <a:xfrm>
            <a:off x="7198977" y="1315092"/>
            <a:ext cx="213274" cy="41096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11" name="Google Shape;611;p87"/>
          <p:cNvSpPr/>
          <p:nvPr/>
        </p:nvSpPr>
        <p:spPr>
          <a:xfrm>
            <a:off x="5174334" y="1315092"/>
            <a:ext cx="213274" cy="41096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12" name="Google Shape;612;p87"/>
          <p:cNvSpPr/>
          <p:nvPr/>
        </p:nvSpPr>
        <p:spPr>
          <a:xfrm>
            <a:off x="3549425" y="1304818"/>
            <a:ext cx="45719" cy="41096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cxnSp>
        <p:nvCxnSpPr>
          <p:cNvPr id="613" name="Google Shape;613;p87"/>
          <p:cNvCxnSpPr/>
          <p:nvPr/>
        </p:nvCxnSpPr>
        <p:spPr>
          <a:xfrm>
            <a:off x="3595145" y="432806"/>
            <a:ext cx="0" cy="6126480"/>
          </a:xfrm>
          <a:prstGeom prst="straightConnector1">
            <a:avLst/>
          </a:prstGeom>
          <a:noFill/>
          <a:ln w="9525" cap="flat" cmpd="sng">
            <a:solidFill>
              <a:schemeClr val="accent1"/>
            </a:solidFill>
            <a:prstDash val="dash"/>
            <a:round/>
            <a:headEnd type="none" w="sm" len="sm"/>
            <a:tailEnd type="none" w="sm" len="sm"/>
          </a:ln>
        </p:spPr>
      </p:cxnSp>
      <p:cxnSp>
        <p:nvCxnSpPr>
          <p:cNvPr id="614" name="Google Shape;614;p87"/>
          <p:cNvCxnSpPr/>
          <p:nvPr/>
        </p:nvCxnSpPr>
        <p:spPr>
          <a:xfrm>
            <a:off x="5174335" y="432806"/>
            <a:ext cx="0" cy="6126480"/>
          </a:xfrm>
          <a:prstGeom prst="straightConnector1">
            <a:avLst/>
          </a:prstGeom>
          <a:noFill/>
          <a:ln w="9525" cap="flat" cmpd="sng">
            <a:solidFill>
              <a:schemeClr val="accent1"/>
            </a:solidFill>
            <a:prstDash val="dash"/>
            <a:round/>
            <a:headEnd type="none" w="sm" len="sm"/>
            <a:tailEnd type="none" w="sm" len="sm"/>
          </a:ln>
        </p:spPr>
      </p:cxnSp>
      <p:cxnSp>
        <p:nvCxnSpPr>
          <p:cNvPr id="615" name="Google Shape;615;p87"/>
          <p:cNvCxnSpPr/>
          <p:nvPr/>
        </p:nvCxnSpPr>
        <p:spPr>
          <a:xfrm>
            <a:off x="7412251" y="432806"/>
            <a:ext cx="0" cy="6126480"/>
          </a:xfrm>
          <a:prstGeom prst="straightConnector1">
            <a:avLst/>
          </a:prstGeom>
          <a:noFill/>
          <a:ln w="9525" cap="flat" cmpd="sng">
            <a:solidFill>
              <a:schemeClr val="accent1"/>
            </a:solidFill>
            <a:prstDash val="dash"/>
            <a:round/>
            <a:headEnd type="none" w="sm" len="sm"/>
            <a:tailEnd type="none" w="sm" len="sm"/>
          </a:ln>
        </p:spPr>
      </p:cxnSp>
      <p:cxnSp>
        <p:nvCxnSpPr>
          <p:cNvPr id="616" name="Google Shape;616;p87"/>
          <p:cNvCxnSpPr/>
          <p:nvPr/>
        </p:nvCxnSpPr>
        <p:spPr>
          <a:xfrm>
            <a:off x="9533601" y="432806"/>
            <a:ext cx="0" cy="6126480"/>
          </a:xfrm>
          <a:prstGeom prst="straightConnector1">
            <a:avLst/>
          </a:prstGeom>
          <a:noFill/>
          <a:ln w="9525" cap="flat" cmpd="sng">
            <a:solidFill>
              <a:schemeClr val="accent1"/>
            </a:solidFill>
            <a:prstDash val="dash"/>
            <a:round/>
            <a:headEnd type="none" w="sm" len="sm"/>
            <a:tailEnd type="none" w="sm" len="sm"/>
          </a:ln>
        </p:spPr>
      </p:cxnSp>
      <p:sp>
        <p:nvSpPr>
          <p:cNvPr id="617" name="Google Shape;617;p87"/>
          <p:cNvSpPr txBox="1"/>
          <p:nvPr/>
        </p:nvSpPr>
        <p:spPr>
          <a:xfrm>
            <a:off x="155075" y="2209725"/>
            <a:ext cx="2400600" cy="4340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800">
                <a:latin typeface="Calibri"/>
                <a:ea typeface="Calibri"/>
                <a:cs typeface="Calibri"/>
                <a:sym typeface="Calibri"/>
              </a:rPr>
              <a:t>Spectral resolution reflects that of the CO</a:t>
            </a:r>
            <a:r>
              <a:rPr lang="en-US" sz="1800" baseline="-25000">
                <a:latin typeface="Calibri"/>
                <a:ea typeface="Calibri"/>
                <a:cs typeface="Calibri"/>
                <a:sym typeface="Calibri"/>
              </a:rPr>
              <a:t>2</a:t>
            </a:r>
            <a:r>
              <a:rPr lang="en-US" sz="1800">
                <a:latin typeface="Calibri"/>
                <a:ea typeface="Calibri"/>
                <a:cs typeface="Calibri"/>
                <a:sym typeface="Calibri"/>
              </a:rPr>
              <a:t> features that provide vertical temperature information. </a:t>
            </a:r>
            <a:endParaRPr sz="1800">
              <a:latin typeface="Calibri"/>
              <a:ea typeface="Calibri"/>
              <a:cs typeface="Calibri"/>
              <a:sym typeface="Calibri"/>
            </a:endParaRPr>
          </a:p>
          <a:p>
            <a:pPr marL="0" lvl="0" indent="0" algn="l" rtl="0">
              <a:spcBef>
                <a:spcPts val="0"/>
              </a:spcBef>
              <a:spcAft>
                <a:spcPts val="0"/>
              </a:spcAft>
              <a:buNone/>
            </a:pPr>
            <a:endParaRPr sz="1800">
              <a:latin typeface="Calibri"/>
              <a:ea typeface="Calibri"/>
              <a:cs typeface="Calibri"/>
              <a:sym typeface="Calibri"/>
            </a:endParaRPr>
          </a:p>
          <a:p>
            <a:pPr marL="0" lvl="0" indent="0" algn="l" rtl="0">
              <a:spcBef>
                <a:spcPts val="0"/>
              </a:spcBef>
              <a:spcAft>
                <a:spcPts val="0"/>
              </a:spcAft>
              <a:buNone/>
            </a:pPr>
            <a:r>
              <a:rPr lang="en-US" sz="1800">
                <a:latin typeface="Calibri"/>
                <a:ea typeface="Calibri"/>
                <a:cs typeface="Calibri"/>
                <a:sym typeface="Calibri"/>
              </a:rPr>
              <a:t>Water vapor band resolution matches that of the European MTG-IRS instrument that will provide valuable test data to NOAA for</a:t>
            </a:r>
            <a:endParaRPr sz="1800">
              <a:latin typeface="Calibri"/>
              <a:ea typeface="Calibri"/>
              <a:cs typeface="Calibri"/>
              <a:sym typeface="Calibri"/>
            </a:endParaRPr>
          </a:p>
          <a:p>
            <a:pPr marL="0" lvl="0" indent="0" algn="l" rtl="0">
              <a:spcBef>
                <a:spcPts val="0"/>
              </a:spcBef>
              <a:spcAft>
                <a:spcPts val="0"/>
              </a:spcAft>
              <a:buNone/>
            </a:pPr>
            <a:r>
              <a:rPr lang="en-US" sz="1800">
                <a:latin typeface="Calibri"/>
                <a:ea typeface="Calibri"/>
                <a:cs typeface="Calibri"/>
                <a:sym typeface="Calibri"/>
              </a:rPr>
              <a:t>future algorithm validation.</a:t>
            </a:r>
            <a:endParaRPr sz="1800">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621"/>
        <p:cNvGrpSpPr/>
        <p:nvPr/>
      </p:nvGrpSpPr>
      <p:grpSpPr>
        <a:xfrm>
          <a:off x="0" y="0"/>
          <a:ext cx="0" cy="0"/>
          <a:chOff x="0" y="0"/>
          <a:chExt cx="0" cy="0"/>
        </a:xfrm>
      </p:grpSpPr>
      <p:sp>
        <p:nvSpPr>
          <p:cNvPr id="622" name="Google Shape;622;p88"/>
          <p:cNvSpPr txBox="1">
            <a:spLocks noGrp="1"/>
          </p:cNvSpPr>
          <p:nvPr>
            <p:ph type="title"/>
          </p:nvPr>
        </p:nvSpPr>
        <p:spPr>
          <a:xfrm>
            <a:off x="1881610" y="2240822"/>
            <a:ext cx="8428800" cy="10173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1800"/>
              <a:buNone/>
            </a:pPr>
            <a:r>
              <a:rPr lang="en-US">
                <a:solidFill>
                  <a:srgbClr val="FFC000"/>
                </a:solidFill>
              </a:rPr>
              <a:t>GXS Activities</a:t>
            </a:r>
            <a:endParaRPr/>
          </a:p>
        </p:txBody>
      </p:sp>
      <p:sp>
        <p:nvSpPr>
          <p:cNvPr id="623" name="Google Shape;623;p88"/>
          <p:cNvSpPr txBox="1"/>
          <p:nvPr/>
        </p:nvSpPr>
        <p:spPr>
          <a:xfrm>
            <a:off x="6963925" y="6457800"/>
            <a:ext cx="2740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i="1">
                <a:solidFill>
                  <a:schemeClr val="lt1"/>
                </a:solidFill>
                <a:latin typeface="Calibri"/>
                <a:ea typeface="Calibri"/>
                <a:cs typeface="Calibri"/>
                <a:sym typeface="Calibri"/>
              </a:rPr>
              <a:t>Preliminary and Pending Approval</a:t>
            </a:r>
            <a:endParaRPr i="1">
              <a:solidFill>
                <a:schemeClr val="lt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name="Office Theme">
  <a:themeElements>
    <a:clrScheme name="Blue Green">
      <a:dk1>
        <a:srgbClr val="000000"/>
      </a:dk1>
      <a:lt1>
        <a:srgbClr val="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Light and Dark Designs">
  <a:themeElements>
    <a:clrScheme name="Cadmus Brand New">
      <a:dk1>
        <a:srgbClr val="000000"/>
      </a:dk1>
      <a:lt1>
        <a:srgbClr val="FFFFFF"/>
      </a:lt1>
      <a:dk2>
        <a:srgbClr val="5F636A"/>
      </a:dk2>
      <a:lt2>
        <a:srgbClr val="FFFFFF"/>
      </a:lt2>
      <a:accent1>
        <a:srgbClr val="0054A5"/>
      </a:accent1>
      <a:accent2>
        <a:srgbClr val="679A41"/>
      </a:accent2>
      <a:accent3>
        <a:srgbClr val="FFF35F"/>
      </a:accent3>
      <a:accent4>
        <a:srgbClr val="797E82"/>
      </a:accent4>
      <a:accent5>
        <a:srgbClr val="00B4EF"/>
      </a:accent5>
      <a:accent6>
        <a:srgbClr val="29285E"/>
      </a:accent6>
      <a:hlink>
        <a:srgbClr val="508FCC"/>
      </a:hlink>
      <a:folHlink>
        <a:srgbClr val="B2B4B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Blue Green">
      <a:dk1>
        <a:srgbClr val="000000"/>
      </a:dk1>
      <a:lt1>
        <a:srgbClr val="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Master">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3_Office Theme">
  <a:themeElements>
    <a:clrScheme name="Blue Green">
      <a:dk1>
        <a:srgbClr val="000000"/>
      </a:dk1>
      <a:lt1>
        <a:srgbClr val="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TotalTime>
  <Words>1998</Words>
  <Application>Microsoft Macintosh PowerPoint</Application>
  <PresentationFormat>Widescreen</PresentationFormat>
  <Paragraphs>344</Paragraphs>
  <Slides>27</Slides>
  <Notes>27</Notes>
  <HiddenSlides>0</HiddenSlides>
  <MMClips>0</MMClips>
  <ScaleCrop>false</ScaleCrop>
  <HeadingPairs>
    <vt:vector size="6" baseType="variant">
      <vt:variant>
        <vt:lpstr>Fonts Used</vt:lpstr>
      </vt:variant>
      <vt:variant>
        <vt:i4>7</vt:i4>
      </vt:variant>
      <vt:variant>
        <vt:lpstr>Theme</vt:lpstr>
      </vt:variant>
      <vt:variant>
        <vt:i4>7</vt:i4>
      </vt:variant>
      <vt:variant>
        <vt:lpstr>Slide Titles</vt:lpstr>
      </vt:variant>
      <vt:variant>
        <vt:i4>27</vt:i4>
      </vt:variant>
    </vt:vector>
  </HeadingPairs>
  <TitlesOfParts>
    <vt:vector size="41" baseType="lpstr">
      <vt:lpstr>Calibri</vt:lpstr>
      <vt:lpstr>Arial Black</vt:lpstr>
      <vt:lpstr>Arial</vt:lpstr>
      <vt:lpstr>Courier New</vt:lpstr>
      <vt:lpstr>Noto Sans Symbols</vt:lpstr>
      <vt:lpstr>Candara</vt:lpstr>
      <vt:lpstr>NTR</vt:lpstr>
      <vt:lpstr>Office Theme</vt:lpstr>
      <vt:lpstr>Office Theme</vt:lpstr>
      <vt:lpstr>Simple Light</vt:lpstr>
      <vt:lpstr>Light and Dark Designs</vt:lpstr>
      <vt:lpstr>Office Theme</vt:lpstr>
      <vt:lpstr>Master</vt:lpstr>
      <vt:lpstr>3_Office Theme</vt:lpstr>
      <vt:lpstr>PowerPoint Presentation</vt:lpstr>
      <vt:lpstr>Generations of Geostationary Operational Environmental Satellites</vt:lpstr>
      <vt:lpstr>GeoXO: Mission Needs Served</vt:lpstr>
      <vt:lpstr>PowerPoint Presentation</vt:lpstr>
      <vt:lpstr>GeoXO within the GEO-RING</vt:lpstr>
      <vt:lpstr>The GeoXO Sounder (GXS)</vt:lpstr>
      <vt:lpstr>GeoXO : GXS Summary (What and Why)</vt:lpstr>
      <vt:lpstr>PowerPoint Presentation</vt:lpstr>
      <vt:lpstr>GXS Activities</vt:lpstr>
      <vt:lpstr>PowerPoint Presentation</vt:lpstr>
      <vt:lpstr>PowerPoint Presentation</vt:lpstr>
      <vt:lpstr>PowerPoint Presentation</vt:lpstr>
      <vt:lpstr>GeoXO GXS Sounder Working Group </vt:lpstr>
      <vt:lpstr>GeoXO Welcomes Your Help in Advocating for GXS </vt:lpstr>
      <vt:lpstr>Thank You!</vt:lpstr>
      <vt:lpstr>Improved track and intensity forecasts</vt:lpstr>
      <vt:lpstr>Why 15-min? (GIIRS and ABI)</vt:lpstr>
      <vt:lpstr>GeoXO has Begun</vt:lpstr>
      <vt:lpstr>PowerPoint Presentation</vt:lpstr>
      <vt:lpstr>Top level GSX baseline performance</vt:lpstr>
      <vt:lpstr>GXS PORD Information</vt:lpstr>
      <vt:lpstr>GXS PORD Information</vt:lpstr>
      <vt:lpstr>GXS PORD Information</vt:lpstr>
      <vt:lpstr>PowerPoint Presentation</vt:lpstr>
      <vt:lpstr>GeoXO Has Officially Begun</vt:lpstr>
      <vt:lpstr>PowerPoint Presentation</vt:lpstr>
      <vt:lpstr>Key Differences: GOES-R vs GeoXO</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
  <cp:keywords/>
  <dc:description/>
  <cp:lastModifiedBy>ANDREW HEIDINGER</cp:lastModifiedBy>
  <cp:revision>1</cp:revision>
  <dcterms:modified xsi:type="dcterms:W3CDTF">2022-03-23T18:51:37Z</dcterms:modified>
  <cp:category/>
</cp:coreProperties>
</file>